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7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.svg" ContentType="image/svg+xml"/>
  <Override PartName="/ppt/media/image60.svg" ContentType="image/svg+xml"/>
  <Override PartName="/ppt/media/image74.svg" ContentType="image/svg+xml"/>
  <Override PartName="/ppt/media/image7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71" r:id="rId8"/>
    <p:sldId id="263" r:id="rId9"/>
    <p:sldId id="272" r:id="rId10"/>
    <p:sldId id="268" r:id="rId11"/>
    <p:sldId id="283" r:id="rId12"/>
    <p:sldId id="273" r:id="rId13"/>
    <p:sldId id="282" r:id="rId14"/>
    <p:sldId id="264" r:id="rId15"/>
    <p:sldId id="269" r:id="rId16"/>
    <p:sldId id="270" r:id="rId17"/>
  </p:sldIdLst>
  <p:sldSz cx="18288000" cy="10287000"/>
  <p:notesSz cx="6858000" cy="9144000"/>
  <p:embeddedFontLst>
    <p:embeddedFont>
      <p:font typeface="Aileron Bold" panose="00000800000000000000"/>
      <p:bold r:id="rId21"/>
    </p:embeddedFont>
    <p:embeddedFont>
      <p:font typeface="幼圆" panose="02010509060101010101" charset="-122"/>
      <p:regular r:id="rId22"/>
    </p:embeddedFont>
    <p:embeddedFont>
      <p:font typeface="可画悦酷黑体-简" panose="020B0500000000000000" charset="-122"/>
      <p:regular r:id="rId23"/>
    </p:embeddedFont>
    <p:embeddedFont>
      <p:font typeface="可画甜心体" panose="00020600040101010101" charset="-122"/>
      <p:regular r:id="rId24"/>
    </p:embeddedFont>
    <p:embeddedFont>
      <p:font typeface="Calibri" panose="020F0502020204030204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88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55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28.svg"/><Relationship Id="rId27" Type="http://schemas.openxmlformats.org/officeDocument/2006/relationships/image" Target="../media/image27.png"/><Relationship Id="rId26" Type="http://schemas.openxmlformats.org/officeDocument/2006/relationships/image" Target="../media/image26.svg"/><Relationship Id="rId25" Type="http://schemas.openxmlformats.org/officeDocument/2006/relationships/image" Target="../media/image25.png"/><Relationship Id="rId24" Type="http://schemas.openxmlformats.org/officeDocument/2006/relationships/image" Target="../media/image24.svg"/><Relationship Id="rId23" Type="http://schemas.openxmlformats.org/officeDocument/2006/relationships/image" Target="../media/image23.png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4.svg"/><Relationship Id="rId7" Type="http://schemas.openxmlformats.org/officeDocument/2006/relationships/image" Target="../media/image73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5.png"/><Relationship Id="rId7" Type="http://schemas.openxmlformats.org/officeDocument/2006/relationships/tags" Target="../tags/tag54.xml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8.svg"/><Relationship Id="rId23" Type="http://schemas.openxmlformats.org/officeDocument/2006/relationships/image" Target="../media/image27.png"/><Relationship Id="rId22" Type="http://schemas.openxmlformats.org/officeDocument/2006/relationships/image" Target="../media/image26.svg"/><Relationship Id="rId21" Type="http://schemas.openxmlformats.org/officeDocument/2006/relationships/image" Target="../media/image25.png"/><Relationship Id="rId20" Type="http://schemas.openxmlformats.org/officeDocument/2006/relationships/image" Target="../media/image24.svg"/><Relationship Id="rId2" Type="http://schemas.openxmlformats.org/officeDocument/2006/relationships/image" Target="../media/image77.svg"/><Relationship Id="rId19" Type="http://schemas.openxmlformats.org/officeDocument/2006/relationships/image" Target="../media/image23.png"/><Relationship Id="rId18" Type="http://schemas.openxmlformats.org/officeDocument/2006/relationships/image" Target="../media/image22.svg"/><Relationship Id="rId17" Type="http://schemas.openxmlformats.org/officeDocument/2006/relationships/image" Target="../media/image21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0.svg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36.svg"/><Relationship Id="rId34" Type="http://schemas.openxmlformats.org/officeDocument/2006/relationships/image" Target="../media/image35.png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image" Target="../media/image29.png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image" Target="../media/image34.svg"/><Relationship Id="rId25" Type="http://schemas.openxmlformats.org/officeDocument/2006/relationships/image" Target="../media/image33.png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32.svg"/><Relationship Id="rId10" Type="http://schemas.openxmlformats.org/officeDocument/2006/relationships/image" Target="../media/image3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svg"/><Relationship Id="rId8" Type="http://schemas.openxmlformats.org/officeDocument/2006/relationships/image" Target="../media/image53.png"/><Relationship Id="rId7" Type="http://schemas.openxmlformats.org/officeDocument/2006/relationships/tags" Target="../tags/tag30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tags" Target="../tags/tag29.xml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53.xml"/><Relationship Id="rId37" Type="http://schemas.openxmlformats.org/officeDocument/2006/relationships/tags" Target="../tags/tag52.xml"/><Relationship Id="rId36" Type="http://schemas.openxmlformats.org/officeDocument/2006/relationships/tags" Target="../tags/tag51.xml"/><Relationship Id="rId35" Type="http://schemas.openxmlformats.org/officeDocument/2006/relationships/tags" Target="../tags/tag50.xml"/><Relationship Id="rId34" Type="http://schemas.openxmlformats.org/officeDocument/2006/relationships/tags" Target="../tags/tag49.xml"/><Relationship Id="rId33" Type="http://schemas.openxmlformats.org/officeDocument/2006/relationships/tags" Target="../tags/tag48.xml"/><Relationship Id="rId32" Type="http://schemas.openxmlformats.org/officeDocument/2006/relationships/tags" Target="../tags/tag47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28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image" Target="../media/image60.svg"/><Relationship Id="rId2" Type="http://schemas.openxmlformats.org/officeDocument/2006/relationships/image" Target="../media/image40.svg"/><Relationship Id="rId19" Type="http://schemas.openxmlformats.org/officeDocument/2006/relationships/image" Target="../media/image59.png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image" Target="../media/image58.svg"/><Relationship Id="rId14" Type="http://schemas.openxmlformats.org/officeDocument/2006/relationships/image" Target="../media/image57.png"/><Relationship Id="rId13" Type="http://schemas.openxmlformats.org/officeDocument/2006/relationships/tags" Target="../tags/tag32.xml"/><Relationship Id="rId12" Type="http://schemas.openxmlformats.org/officeDocument/2006/relationships/image" Target="../media/image56.svg"/><Relationship Id="rId11" Type="http://schemas.openxmlformats.org/officeDocument/2006/relationships/image" Target="../media/image55.png"/><Relationship Id="rId10" Type="http://schemas.openxmlformats.org/officeDocument/2006/relationships/tags" Target="../tags/tag31.xml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254448" y="1201771"/>
            <a:ext cx="9619751" cy="7790591"/>
            <a:chOff x="0" y="-200025"/>
            <a:chExt cx="12826335" cy="103874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0025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  <a:endParaRPr lang="en-US" sz="9965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1289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  <a:endParaRPr lang="en-US" sz="9965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82602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  <a:endParaRPr lang="en-US" sz="9965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23916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  <a:endParaRPr lang="en-US" sz="9965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65230"/>
              <a:ext cx="12826335" cy="222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WORK REPORT</a:t>
              </a:r>
              <a:endParaRPr lang="en-US" sz="9965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8573872" y="2448437"/>
            <a:ext cx="8945419" cy="6543923"/>
          </a:xfrm>
          <a:custGeom>
            <a:avLst/>
            <a:gdLst/>
            <a:ahLst/>
            <a:cxnLst/>
            <a:rect l="l" t="t" r="r" b="b"/>
            <a:pathLst>
              <a:path w="8945419" h="6543923">
                <a:moveTo>
                  <a:pt x="0" y="0"/>
                </a:moveTo>
                <a:lnTo>
                  <a:pt x="8945419" y="0"/>
                </a:lnTo>
                <a:lnTo>
                  <a:pt x="8945419" y="6543923"/>
                </a:lnTo>
                <a:lnTo>
                  <a:pt x="0" y="654392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-562002" y="8686304"/>
            <a:ext cx="19207203" cy="1600696"/>
            <a:chOff x="0" y="0"/>
            <a:chExt cx="25609604" cy="2134261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273068" y="0"/>
              <a:ext cx="25336536" cy="2134261"/>
              <a:chOff x="0" y="0"/>
              <a:chExt cx="5004748" cy="4215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04748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5004748" h="421582">
                    <a:moveTo>
                      <a:pt x="0" y="0"/>
                    </a:moveTo>
                    <a:lnTo>
                      <a:pt x="5004748" y="0"/>
                    </a:lnTo>
                    <a:lnTo>
                      <a:pt x="5004748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004748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476268" y="1821831"/>
              <a:ext cx="25133336" cy="312430"/>
              <a:chOff x="0" y="0"/>
              <a:chExt cx="4964610" cy="61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964610" cy="61715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61715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61715"/>
                    </a:lnTo>
                    <a:lnTo>
                      <a:pt x="0" y="6171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964610" cy="99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4820964" y="0"/>
              <a:ext cx="312372" cy="2134261"/>
              <a:chOff x="0" y="0"/>
              <a:chExt cx="61703" cy="4215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1703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61703" h="421582">
                    <a:moveTo>
                      <a:pt x="0" y="0"/>
                    </a:moveTo>
                    <a:lnTo>
                      <a:pt x="61703" y="0"/>
                    </a:lnTo>
                    <a:lnTo>
                      <a:pt x="61703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61703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0" y="0"/>
              <a:ext cx="25133336" cy="172350"/>
              <a:chOff x="0" y="0"/>
              <a:chExt cx="4964610" cy="340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64610" cy="34044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34044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34044"/>
                    </a:lnTo>
                    <a:lnTo>
                      <a:pt x="0" y="34044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964610" cy="72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1193884" y="9228569"/>
            <a:ext cx="687678" cy="525788"/>
          </a:xfrm>
          <a:custGeom>
            <a:avLst/>
            <a:gdLst/>
            <a:ahLst/>
            <a:cxnLst/>
            <a:rect l="l" t="t" r="r" b="b"/>
            <a:pathLst>
              <a:path w="687678" h="525788">
                <a:moveTo>
                  <a:pt x="0" y="0"/>
                </a:moveTo>
                <a:lnTo>
                  <a:pt x="687679" y="0"/>
                </a:lnTo>
                <a:lnTo>
                  <a:pt x="687679" y="525787"/>
                </a:lnTo>
                <a:lnTo>
                  <a:pt x="0" y="52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89436" y="9163810"/>
            <a:ext cx="698991" cy="655304"/>
          </a:xfrm>
          <a:custGeom>
            <a:avLst/>
            <a:gdLst/>
            <a:ahLst/>
            <a:cxnLst/>
            <a:rect l="l" t="t" r="r" b="b"/>
            <a:pathLst>
              <a:path w="698991" h="655304">
                <a:moveTo>
                  <a:pt x="0" y="0"/>
                </a:moveTo>
                <a:lnTo>
                  <a:pt x="698992" y="0"/>
                </a:lnTo>
                <a:lnTo>
                  <a:pt x="698992" y="655305"/>
                </a:lnTo>
                <a:lnTo>
                  <a:pt x="0" y="655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996301" y="9188753"/>
            <a:ext cx="585238" cy="605419"/>
          </a:xfrm>
          <a:custGeom>
            <a:avLst/>
            <a:gdLst/>
            <a:ahLst/>
            <a:cxnLst/>
            <a:rect l="l" t="t" r="r" b="b"/>
            <a:pathLst>
              <a:path w="585238" h="605419">
                <a:moveTo>
                  <a:pt x="0" y="0"/>
                </a:moveTo>
                <a:lnTo>
                  <a:pt x="585238" y="0"/>
                </a:lnTo>
                <a:lnTo>
                  <a:pt x="585238" y="605419"/>
                </a:lnTo>
                <a:lnTo>
                  <a:pt x="0" y="605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232520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017714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1318642" y="6235784"/>
            <a:ext cx="608952" cy="60895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2E1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1" name="Freeform 31"/>
          <p:cNvSpPr/>
          <p:nvPr/>
        </p:nvSpPr>
        <p:spPr>
          <a:xfrm>
            <a:off x="1475347" y="6382446"/>
            <a:ext cx="295542" cy="315627"/>
          </a:xfrm>
          <a:custGeom>
            <a:avLst/>
            <a:gdLst/>
            <a:ahLst/>
            <a:cxnLst/>
            <a:rect l="l" t="t" r="r" b="b"/>
            <a:pathLst>
              <a:path w="295542" h="315627">
                <a:moveTo>
                  <a:pt x="0" y="0"/>
                </a:moveTo>
                <a:lnTo>
                  <a:pt x="295542" y="0"/>
                </a:lnTo>
                <a:lnTo>
                  <a:pt x="295542" y="315628"/>
                </a:lnTo>
                <a:lnTo>
                  <a:pt x="0" y="315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18642" y="7003142"/>
            <a:ext cx="608952" cy="60895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2E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5" name="Freeform 35"/>
          <p:cNvSpPr/>
          <p:nvPr/>
        </p:nvSpPr>
        <p:spPr>
          <a:xfrm>
            <a:off x="1470749" y="7175749"/>
            <a:ext cx="304737" cy="263736"/>
          </a:xfrm>
          <a:custGeom>
            <a:avLst/>
            <a:gdLst/>
            <a:ahLst/>
            <a:cxnLst/>
            <a:rect l="l" t="t" r="r" b="b"/>
            <a:pathLst>
              <a:path w="304737" h="263736">
                <a:moveTo>
                  <a:pt x="0" y="0"/>
                </a:moveTo>
                <a:lnTo>
                  <a:pt x="304737" y="0"/>
                </a:lnTo>
                <a:lnTo>
                  <a:pt x="304737" y="263736"/>
                </a:lnTo>
                <a:lnTo>
                  <a:pt x="0" y="2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TextBox 36"/>
          <p:cNvSpPr txBox="1"/>
          <p:nvPr/>
        </p:nvSpPr>
        <p:spPr>
          <a:xfrm rot="21386297">
            <a:off x="-124086" y="1004351"/>
            <a:ext cx="9113444" cy="28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5"/>
              </a:lnSpc>
            </a:pPr>
            <a:r>
              <a:rPr lang="zh-CN" altLang="en-US" sz="13800" b="1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可画悦酷黑体-简" panose="020B0500000000000000" charset="-122"/>
                <a:sym typeface="可画悦酷黑体-简" panose="020B0500000000000000" charset="-122"/>
              </a:rPr>
              <a:t>游戏</a:t>
            </a:r>
            <a:endParaRPr lang="zh-CN" altLang="en-US" sz="13800" b="1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 rot="0">
            <a:off x="2786751" y="582055"/>
            <a:ext cx="14472549" cy="569709"/>
            <a:chOff x="0" y="0"/>
            <a:chExt cx="10323938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23938" cy="406400"/>
            </a:xfrm>
            <a:custGeom>
              <a:avLst/>
              <a:gdLst/>
              <a:ahLst/>
              <a:cxnLst/>
              <a:rect l="l" t="t" r="r" b="b"/>
              <a:pathLst>
                <a:path w="10323938" h="406400">
                  <a:moveTo>
                    <a:pt x="10120738" y="0"/>
                  </a:moveTo>
                  <a:cubicBezTo>
                    <a:pt x="10232962" y="0"/>
                    <a:pt x="10323938" y="90976"/>
                    <a:pt x="10323938" y="203200"/>
                  </a:cubicBezTo>
                  <a:cubicBezTo>
                    <a:pt x="10323938" y="315424"/>
                    <a:pt x="10232962" y="406400"/>
                    <a:pt x="10120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62E1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32393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1028700" y="512879"/>
            <a:ext cx="3203820" cy="638885"/>
            <a:chOff x="0" y="-92235"/>
            <a:chExt cx="4271760" cy="851847"/>
          </a:xfrm>
        </p:grpSpPr>
        <p:grpSp>
          <p:nvGrpSpPr>
            <p:cNvPr id="41" name="Group 41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zh-CN" alt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zh-CN" alt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43032" y="2037639"/>
            <a:ext cx="1588112" cy="1540468"/>
          </a:xfrm>
          <a:custGeom>
            <a:avLst/>
            <a:gdLst/>
            <a:ahLst/>
            <a:cxnLst/>
            <a:rect l="l" t="t" r="r" b="b"/>
            <a:pathLst>
              <a:path w="1588112" h="1540468">
                <a:moveTo>
                  <a:pt x="0" y="0"/>
                </a:moveTo>
                <a:lnTo>
                  <a:pt x="1588112" y="0"/>
                </a:lnTo>
                <a:lnTo>
                  <a:pt x="1588112" y="1540469"/>
                </a:lnTo>
                <a:lnTo>
                  <a:pt x="0" y="15404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6786945" y="2696756"/>
            <a:ext cx="854884" cy="881324"/>
          </a:xfrm>
          <a:custGeom>
            <a:avLst/>
            <a:gdLst/>
            <a:ahLst/>
            <a:cxnLst/>
            <a:rect l="l" t="t" r="r" b="b"/>
            <a:pathLst>
              <a:path w="854884" h="881324">
                <a:moveTo>
                  <a:pt x="0" y="0"/>
                </a:moveTo>
                <a:lnTo>
                  <a:pt x="854884" y="0"/>
                </a:lnTo>
                <a:lnTo>
                  <a:pt x="854884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840285" y="6567757"/>
            <a:ext cx="517043" cy="881324"/>
          </a:xfrm>
          <a:custGeom>
            <a:avLst/>
            <a:gdLst/>
            <a:ahLst/>
            <a:cxnLst/>
            <a:rect l="l" t="t" r="r" b="b"/>
            <a:pathLst>
              <a:path w="517043" h="881324">
                <a:moveTo>
                  <a:pt x="0" y="0"/>
                </a:moveTo>
                <a:lnTo>
                  <a:pt x="517043" y="0"/>
                </a:lnTo>
                <a:lnTo>
                  <a:pt x="517043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8"/>
          <p:cNvGrpSpPr/>
          <p:nvPr/>
        </p:nvGrpSpPr>
        <p:grpSpPr>
          <a:xfrm rot="0">
            <a:off x="15743032" y="682438"/>
            <a:ext cx="1215775" cy="368943"/>
            <a:chOff x="0" y="0"/>
            <a:chExt cx="1621033" cy="491924"/>
          </a:xfrm>
        </p:grpSpPr>
        <p:sp>
          <p:nvSpPr>
            <p:cNvPr id="49" name="Freeform 49"/>
            <p:cNvSpPr/>
            <p:nvPr/>
          </p:nvSpPr>
          <p:spPr>
            <a:xfrm>
              <a:off x="1169262" y="7561"/>
              <a:ext cx="451771" cy="476803"/>
            </a:xfrm>
            <a:custGeom>
              <a:avLst/>
              <a:gdLst/>
              <a:ahLst/>
              <a:cxnLst/>
              <a:rect l="l" t="t" r="r" b="b"/>
              <a:pathLst>
                <a:path w="451771" h="476803">
                  <a:moveTo>
                    <a:pt x="0" y="0"/>
                  </a:moveTo>
                  <a:lnTo>
                    <a:pt x="451771" y="0"/>
                  </a:lnTo>
                  <a:lnTo>
                    <a:pt x="451771" y="476803"/>
                  </a:lnTo>
                  <a:lnTo>
                    <a:pt x="0" y="47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70009" y="0"/>
              <a:ext cx="466303" cy="491924"/>
            </a:xfrm>
            <a:custGeom>
              <a:avLst/>
              <a:gdLst/>
              <a:ahLst/>
              <a:cxnLst/>
              <a:rect l="l" t="t" r="r" b="b"/>
              <a:pathLst>
                <a:path w="466303" h="491924">
                  <a:moveTo>
                    <a:pt x="0" y="0"/>
                  </a:moveTo>
                  <a:lnTo>
                    <a:pt x="466303" y="0"/>
                  </a:lnTo>
                  <a:lnTo>
                    <a:pt x="466303" y="491924"/>
                  </a:lnTo>
                  <a:lnTo>
                    <a:pt x="0" y="49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0" y="15121"/>
              <a:ext cx="437059" cy="461682"/>
            </a:xfrm>
            <a:custGeom>
              <a:avLst/>
              <a:gdLst/>
              <a:ahLst/>
              <a:cxnLst/>
              <a:rect l="l" t="t" r="r" b="b"/>
              <a:pathLst>
                <a:path w="437059" h="461682">
                  <a:moveTo>
                    <a:pt x="0" y="0"/>
                  </a:moveTo>
                  <a:lnTo>
                    <a:pt x="437059" y="0"/>
                  </a:lnTo>
                  <a:lnTo>
                    <a:pt x="437059" y="461682"/>
                  </a:lnTo>
                  <a:lnTo>
                    <a:pt x="0" y="461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2168066" y="6077260"/>
            <a:ext cx="4524986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20"/>
              </a:lnSpc>
            </a:pPr>
            <a:r>
              <a:rPr lang="zh-CN" alt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汇报人</a:t>
            </a:r>
            <a:r>
              <a:rPr 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：</a:t>
            </a:r>
            <a:r>
              <a:rPr lang="zh-CN" alt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刘勇琳</a:t>
            </a:r>
            <a:endParaRPr lang="zh-CN" altLang="en-US" sz="4445" spc="-88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163621" y="6821757"/>
            <a:ext cx="4524986" cy="159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20"/>
              </a:lnSpc>
            </a:pPr>
            <a:r>
              <a:rPr 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汇报</a:t>
            </a:r>
            <a:r>
              <a:rPr lang="zh-CN" alt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团队</a:t>
            </a:r>
            <a:r>
              <a:rPr 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：</a:t>
            </a:r>
            <a:endParaRPr lang="en-US" sz="4445" spc="-88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6220"/>
              </a:lnSpc>
            </a:pPr>
            <a:r>
              <a:rPr 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高学历人才批发商</a:t>
            </a:r>
            <a:endParaRPr lang="en-US" sz="4445" spc="-88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81076" y="3086379"/>
            <a:ext cx="9113444" cy="28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5"/>
              </a:lnSpc>
            </a:pPr>
            <a:r>
              <a:rPr lang="zh-CN" altLang="en-US" sz="13300" b="1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可画悦酷黑体-简" panose="020B0500000000000000" charset="-122"/>
                <a:sym typeface="可画悦酷黑体-简" panose="020B0500000000000000" charset="-122"/>
              </a:rPr>
              <a:t>项目展示</a:t>
            </a:r>
            <a:endParaRPr lang="zh-CN" altLang="en-US" sz="13300" b="1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562100"/>
            <a:ext cx="8003540" cy="59093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562100"/>
            <a:ext cx="5868670" cy="6157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1714500"/>
            <a:ext cx="5417820" cy="371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b="8502"/>
          <a:stretch>
            <a:fillRect/>
          </a:stretch>
        </p:blipFill>
        <p:spPr>
          <a:xfrm>
            <a:off x="1600200" y="4914900"/>
            <a:ext cx="85515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17" name="图片 17" descr="17279430454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610" y="2865120"/>
            <a:ext cx="6623685" cy="6936740"/>
          </a:xfrm>
          <a:prstGeom prst="rect">
            <a:avLst/>
          </a:prstGeom>
        </p:spPr>
      </p:pic>
      <p:sp>
        <p:nvSpPr>
          <p:cNvPr id="95" name="TextBox 58"/>
          <p:cNvSpPr txBox="1"/>
          <p:nvPr/>
        </p:nvSpPr>
        <p:spPr>
          <a:xfrm>
            <a:off x="1028700" y="14859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42595" lvl="1" indent="-220980" algn="just">
              <a:lnSpc>
                <a:spcPts val="3275"/>
              </a:lnSpc>
              <a:buFont typeface="Arial" panose="020B0604020202020204"/>
              <a:buChar char="•"/>
            </a:pP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策划方案</a:t>
            </a:r>
            <a:endParaRPr lang="zh-CN" altLang="en-US" sz="40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485900"/>
            <a:ext cx="6134100" cy="8472805"/>
          </a:xfrm>
          <a:prstGeom prst="rect">
            <a:avLst/>
          </a:prstGeom>
        </p:spPr>
      </p:pic>
      <p:sp>
        <p:nvSpPr>
          <p:cNvPr id="12" name="TextBox 58"/>
          <p:cNvSpPr txBox="1"/>
          <p:nvPr/>
        </p:nvSpPr>
        <p:spPr>
          <a:xfrm>
            <a:off x="1306195" y="2247900"/>
            <a:ext cx="7023100" cy="617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221615" lvl="1" indent="0" algn="just">
              <a:lnSpc>
                <a:spcPts val="3275"/>
              </a:lnSpc>
              <a:buFont typeface="Arial" panose="020B0604020202020204"/>
              <a:buNone/>
            </a:pP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玩法：互动叙事</a:t>
            </a:r>
            <a:r>
              <a:rPr lang="en-US" altLang="zh-CN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+</a:t>
            </a: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战斗</a:t>
            </a:r>
            <a:endParaRPr lang="zh-CN" altLang="en-US" sz="40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14" name="图片 14" descr="1727942604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790700"/>
            <a:ext cx="6748780" cy="6757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790700"/>
            <a:ext cx="4290060" cy="69189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1504315"/>
            <a:ext cx="4276725" cy="3743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080" y="5247640"/>
            <a:ext cx="443738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61225" y="1703126"/>
            <a:ext cx="19210449" cy="8337587"/>
            <a:chOff x="0" y="0"/>
            <a:chExt cx="25613932" cy="111167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466208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78942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00758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22575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544392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  <a:endParaRPr lang="en-US" sz="743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3201264" y="2604026"/>
            <a:ext cx="11885472" cy="5078947"/>
            <a:chOff x="0" y="0"/>
            <a:chExt cx="15847296" cy="6771930"/>
          </a:xfrm>
        </p:grpSpPr>
        <p:sp>
          <p:nvSpPr>
            <p:cNvPr id="10" name="Freeform 10"/>
            <p:cNvSpPr/>
            <p:nvPr/>
          </p:nvSpPr>
          <p:spPr>
            <a:xfrm>
              <a:off x="8448875" y="825181"/>
              <a:ext cx="6633447" cy="5946749"/>
            </a:xfrm>
            <a:custGeom>
              <a:avLst/>
              <a:gdLst/>
              <a:ahLst/>
              <a:cxnLst/>
              <a:rect l="l" t="t" r="r" b="b"/>
              <a:pathLst>
                <a:path w="6633447" h="5946749">
                  <a:moveTo>
                    <a:pt x="0" y="0"/>
                  </a:moveTo>
                  <a:lnTo>
                    <a:pt x="6633447" y="0"/>
                  </a:lnTo>
                  <a:lnTo>
                    <a:pt x="6633447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2084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825181"/>
              <a:ext cx="4268543" cy="5946749"/>
            </a:xfrm>
            <a:custGeom>
              <a:avLst/>
              <a:gdLst/>
              <a:ahLst/>
              <a:cxnLst/>
              <a:rect l="l" t="t" r="r" b="b"/>
              <a:pathLst>
                <a:path w="4268543" h="5946749">
                  <a:moveTo>
                    <a:pt x="0" y="0"/>
                  </a:moveTo>
                  <a:lnTo>
                    <a:pt x="4268543" y="0"/>
                  </a:lnTo>
                  <a:lnTo>
                    <a:pt x="426854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6156260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3863645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12289197" y="0"/>
              <a:ext cx="3558099" cy="3095546"/>
            </a:xfrm>
            <a:custGeom>
              <a:avLst/>
              <a:gdLst/>
              <a:ahLst/>
              <a:cxnLst/>
              <a:rect l="l" t="t" r="r" b="b"/>
              <a:pathLst>
                <a:path w="3558099" h="3095546">
                  <a:moveTo>
                    <a:pt x="0" y="0"/>
                  </a:moveTo>
                  <a:lnTo>
                    <a:pt x="3558099" y="0"/>
                  </a:lnTo>
                  <a:lnTo>
                    <a:pt x="3558099" y="3095546"/>
                  </a:lnTo>
                  <a:lnTo>
                    <a:pt x="0" y="309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5" name="Group 15"/>
            <p:cNvGrpSpPr/>
            <p:nvPr/>
          </p:nvGrpSpPr>
          <p:grpSpPr>
            <a:xfrm rot="0">
              <a:off x="13094603" y="825181"/>
              <a:ext cx="1987719" cy="1345147"/>
              <a:chOff x="0" y="0"/>
              <a:chExt cx="120107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821391" y="565205"/>
              <a:ext cx="2493710" cy="18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5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03</a:t>
              </a:r>
              <a:endParaRPr lang="en-US" sz="808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33638" y="1409982"/>
              <a:ext cx="11646531" cy="348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00"/>
                </a:lnSpc>
              </a:pPr>
              <a:r>
                <a:rPr lang="en-US" sz="14570">
                  <a:solidFill>
                    <a:srgbClr val="FFFFFF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demo展示</a:t>
              </a:r>
              <a:endParaRPr lang="en-US" sz="14570">
                <a:solidFill>
                  <a:srgbClr val="FFFFF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工作概述</a:t>
              </a:r>
              <a:endParaRPr lang="en-US" sz="2225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工作亮点</a:t>
              </a:r>
              <a:endParaRPr lang="en-US" sz="222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6941503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工作反思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857683" y="2746851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5" y="0"/>
                </a:lnTo>
                <a:lnTo>
                  <a:pt x="1094835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457469">
            <a:off x="13221612" y="6085771"/>
            <a:ext cx="2969674" cy="3194406"/>
          </a:xfrm>
          <a:custGeom>
            <a:avLst/>
            <a:gdLst/>
            <a:ahLst/>
            <a:cxnLst/>
            <a:rect l="l" t="t" r="r" b="b"/>
            <a:pathLst>
              <a:path w="2969674" h="3194406">
                <a:moveTo>
                  <a:pt x="0" y="0"/>
                </a:moveTo>
                <a:lnTo>
                  <a:pt x="2969674" y="0"/>
                </a:lnTo>
                <a:lnTo>
                  <a:pt x="2969674" y="3194406"/>
                </a:lnTo>
                <a:lnTo>
                  <a:pt x="0" y="3194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37588" y="61964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821690" y="1657985"/>
            <a:ext cx="16097885" cy="7736205"/>
            <a:chOff x="0" y="0"/>
            <a:chExt cx="14744478" cy="9364096"/>
          </a:xfrm>
        </p:grpSpPr>
        <p:sp>
          <p:nvSpPr>
            <p:cNvPr id="18" name="Freeform 18"/>
            <p:cNvSpPr/>
            <p:nvPr/>
          </p:nvSpPr>
          <p:spPr>
            <a:xfrm>
              <a:off x="0" y="6063596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2"/>
                  </a:lnTo>
                  <a:lnTo>
                    <a:pt x="0" y="142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828634" y="5871121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52300" y="5967358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20"/>
                  </a:lnTo>
                  <a:lnTo>
                    <a:pt x="0" y="1517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0875967" y="6031517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688336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1"/>
                  </a:lnTo>
                  <a:lnTo>
                    <a:pt x="0" y="1421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828634" y="4495860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52300" y="4592098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0875967" y="4656256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3344201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1"/>
                  </a:lnTo>
                  <a:lnTo>
                    <a:pt x="0" y="1421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3828634" y="3151725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52300" y="3247963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0875967" y="3312121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173479" cy="2376298"/>
            </a:xfrm>
            <a:custGeom>
              <a:avLst/>
              <a:gdLst/>
              <a:ahLst/>
              <a:cxnLst/>
              <a:rect l="l" t="t" r="r" b="b"/>
              <a:pathLst>
                <a:path w="4173479" h="2376298">
                  <a:moveTo>
                    <a:pt x="0" y="0"/>
                  </a:moveTo>
                  <a:lnTo>
                    <a:pt x="4173479" y="0"/>
                  </a:lnTo>
                  <a:lnTo>
                    <a:pt x="4173479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9659" b="-34976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828634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383" r="-19497" b="-34976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52300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2" y="0"/>
                  </a:lnTo>
                  <a:lnTo>
                    <a:pt x="3868512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383" r="-19497" b="-34976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0875967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b="-3497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0" y="6987799"/>
              <a:ext cx="4173479" cy="2376298"/>
            </a:xfrm>
            <a:custGeom>
              <a:avLst/>
              <a:gdLst/>
              <a:ahLst/>
              <a:cxnLst/>
              <a:rect l="l" t="t" r="r" b="b"/>
              <a:pathLst>
                <a:path w="4173479" h="2376298">
                  <a:moveTo>
                    <a:pt x="0" y="0"/>
                  </a:moveTo>
                  <a:lnTo>
                    <a:pt x="4173479" y="0"/>
                  </a:lnTo>
                  <a:lnTo>
                    <a:pt x="4173479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4976" r="-29659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3828634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7067" t="-34976" r="-2281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7352300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2" y="0"/>
                  </a:lnTo>
                  <a:lnTo>
                    <a:pt x="3868512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7067" t="-34976" r="-22814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875967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34976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2151027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2"/>
                  </a:lnTo>
                  <a:lnTo>
                    <a:pt x="0" y="142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3828634" y="1958552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7352300" y="2054790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0875967" y="2118948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</p:grpSp>
      <p:pic>
        <p:nvPicPr>
          <p:cNvPr id="14" name="WeChat_2024100614084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05000" y="2019300"/>
            <a:ext cx="13625830" cy="709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 rot="0">
            <a:off x="-562002" y="8686304"/>
            <a:ext cx="19207203" cy="1600696"/>
            <a:chOff x="0" y="0"/>
            <a:chExt cx="25609604" cy="2134261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273068" y="0"/>
              <a:ext cx="25336536" cy="2134261"/>
              <a:chOff x="0" y="0"/>
              <a:chExt cx="5004748" cy="4215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04748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5004748" h="421582">
                    <a:moveTo>
                      <a:pt x="0" y="0"/>
                    </a:moveTo>
                    <a:lnTo>
                      <a:pt x="5004748" y="0"/>
                    </a:lnTo>
                    <a:lnTo>
                      <a:pt x="5004748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004748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476268" y="1821831"/>
              <a:ext cx="25133336" cy="312430"/>
              <a:chOff x="0" y="0"/>
              <a:chExt cx="4964610" cy="61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964610" cy="61715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61715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61715"/>
                    </a:lnTo>
                    <a:lnTo>
                      <a:pt x="0" y="6171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964610" cy="99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4820964" y="0"/>
              <a:ext cx="312372" cy="2134261"/>
              <a:chOff x="0" y="0"/>
              <a:chExt cx="61703" cy="4215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1703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61703" h="421582">
                    <a:moveTo>
                      <a:pt x="0" y="0"/>
                    </a:moveTo>
                    <a:lnTo>
                      <a:pt x="61703" y="0"/>
                    </a:lnTo>
                    <a:lnTo>
                      <a:pt x="61703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61703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0" y="0"/>
              <a:ext cx="25133336" cy="172350"/>
              <a:chOff x="0" y="0"/>
              <a:chExt cx="4964610" cy="340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64610" cy="34044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34044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34044"/>
                    </a:lnTo>
                    <a:lnTo>
                      <a:pt x="0" y="34044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964610" cy="72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15830874" y="9351537"/>
            <a:ext cx="1428426" cy="279851"/>
          </a:xfrm>
          <a:custGeom>
            <a:avLst/>
            <a:gdLst/>
            <a:ahLst/>
            <a:cxnLst/>
            <a:rect l="l" t="t" r="r" b="b"/>
            <a:pathLst>
              <a:path w="1428426" h="279851">
                <a:moveTo>
                  <a:pt x="0" y="0"/>
                </a:moveTo>
                <a:lnTo>
                  <a:pt x="1428426" y="0"/>
                </a:lnTo>
                <a:lnTo>
                  <a:pt x="1428426" y="279851"/>
                </a:lnTo>
                <a:lnTo>
                  <a:pt x="0" y="2798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93884" y="9228569"/>
            <a:ext cx="687678" cy="525788"/>
          </a:xfrm>
          <a:custGeom>
            <a:avLst/>
            <a:gdLst/>
            <a:ahLst/>
            <a:cxnLst/>
            <a:rect l="l" t="t" r="r" b="b"/>
            <a:pathLst>
              <a:path w="687678" h="525788">
                <a:moveTo>
                  <a:pt x="0" y="0"/>
                </a:moveTo>
                <a:lnTo>
                  <a:pt x="687679" y="0"/>
                </a:lnTo>
                <a:lnTo>
                  <a:pt x="687679" y="525787"/>
                </a:lnTo>
                <a:lnTo>
                  <a:pt x="0" y="52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89436" y="9163810"/>
            <a:ext cx="698991" cy="655304"/>
          </a:xfrm>
          <a:custGeom>
            <a:avLst/>
            <a:gdLst/>
            <a:ahLst/>
            <a:cxnLst/>
            <a:rect l="l" t="t" r="r" b="b"/>
            <a:pathLst>
              <a:path w="698991" h="655304">
                <a:moveTo>
                  <a:pt x="0" y="0"/>
                </a:moveTo>
                <a:lnTo>
                  <a:pt x="698992" y="0"/>
                </a:lnTo>
                <a:lnTo>
                  <a:pt x="698992" y="655305"/>
                </a:lnTo>
                <a:lnTo>
                  <a:pt x="0" y="655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996301" y="9188753"/>
            <a:ext cx="585238" cy="605419"/>
          </a:xfrm>
          <a:custGeom>
            <a:avLst/>
            <a:gdLst/>
            <a:ahLst/>
            <a:cxnLst/>
            <a:rect l="l" t="t" r="r" b="b"/>
            <a:pathLst>
              <a:path w="585238" h="605419">
                <a:moveTo>
                  <a:pt x="0" y="0"/>
                </a:moveTo>
                <a:lnTo>
                  <a:pt x="585238" y="0"/>
                </a:lnTo>
                <a:lnTo>
                  <a:pt x="585238" y="605419"/>
                </a:lnTo>
                <a:lnTo>
                  <a:pt x="0" y="605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232520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017714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188952" y="5462966"/>
            <a:ext cx="295542" cy="315627"/>
          </a:xfrm>
          <a:custGeom>
            <a:avLst/>
            <a:gdLst/>
            <a:ahLst/>
            <a:cxnLst/>
            <a:rect l="l" t="t" r="r" b="b"/>
            <a:pathLst>
              <a:path w="295542" h="315627">
                <a:moveTo>
                  <a:pt x="0" y="0"/>
                </a:moveTo>
                <a:lnTo>
                  <a:pt x="295542" y="0"/>
                </a:lnTo>
                <a:lnTo>
                  <a:pt x="295542" y="315628"/>
                </a:lnTo>
                <a:lnTo>
                  <a:pt x="0" y="315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184354" y="6256269"/>
            <a:ext cx="304737" cy="263736"/>
          </a:xfrm>
          <a:custGeom>
            <a:avLst/>
            <a:gdLst/>
            <a:ahLst/>
            <a:cxnLst/>
            <a:rect l="l" t="t" r="r" b="b"/>
            <a:pathLst>
              <a:path w="304737" h="263736">
                <a:moveTo>
                  <a:pt x="0" y="0"/>
                </a:moveTo>
                <a:lnTo>
                  <a:pt x="304737" y="0"/>
                </a:lnTo>
                <a:lnTo>
                  <a:pt x="304737" y="263736"/>
                </a:lnTo>
                <a:lnTo>
                  <a:pt x="0" y="2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Group 37"/>
          <p:cNvGrpSpPr/>
          <p:nvPr/>
        </p:nvGrpSpPr>
        <p:grpSpPr>
          <a:xfrm rot="0">
            <a:off x="2786751" y="582055"/>
            <a:ext cx="14472549" cy="569709"/>
            <a:chOff x="0" y="0"/>
            <a:chExt cx="10323938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23938" cy="406400"/>
            </a:xfrm>
            <a:custGeom>
              <a:avLst/>
              <a:gdLst/>
              <a:ahLst/>
              <a:cxnLst/>
              <a:rect l="l" t="t" r="r" b="b"/>
              <a:pathLst>
                <a:path w="10323938" h="406400">
                  <a:moveTo>
                    <a:pt x="10120738" y="0"/>
                  </a:moveTo>
                  <a:cubicBezTo>
                    <a:pt x="10232962" y="0"/>
                    <a:pt x="10323938" y="90976"/>
                    <a:pt x="10323938" y="203200"/>
                  </a:cubicBezTo>
                  <a:cubicBezTo>
                    <a:pt x="10323938" y="315424"/>
                    <a:pt x="10232962" y="406400"/>
                    <a:pt x="10120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62E1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32393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1028700" y="512879"/>
            <a:ext cx="3203820" cy="638885"/>
            <a:chOff x="0" y="-92235"/>
            <a:chExt cx="4271760" cy="851847"/>
          </a:xfrm>
        </p:grpSpPr>
        <p:grpSp>
          <p:nvGrpSpPr>
            <p:cNvPr id="41" name="Group 41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</p:grpSp>
      <p:sp>
        <p:nvSpPr>
          <p:cNvPr id="47" name="Freeform 47"/>
          <p:cNvSpPr/>
          <p:nvPr/>
        </p:nvSpPr>
        <p:spPr>
          <a:xfrm>
            <a:off x="13777025" y="4152852"/>
            <a:ext cx="517043" cy="881324"/>
          </a:xfrm>
          <a:custGeom>
            <a:avLst/>
            <a:gdLst/>
            <a:ahLst/>
            <a:cxnLst/>
            <a:rect l="l" t="t" r="r" b="b"/>
            <a:pathLst>
              <a:path w="517043" h="881324">
                <a:moveTo>
                  <a:pt x="0" y="0"/>
                </a:moveTo>
                <a:lnTo>
                  <a:pt x="517043" y="0"/>
                </a:lnTo>
                <a:lnTo>
                  <a:pt x="517043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8"/>
          <p:cNvGrpSpPr/>
          <p:nvPr/>
        </p:nvGrpSpPr>
        <p:grpSpPr>
          <a:xfrm rot="0">
            <a:off x="15743032" y="682438"/>
            <a:ext cx="1215775" cy="368943"/>
            <a:chOff x="0" y="0"/>
            <a:chExt cx="1621033" cy="491924"/>
          </a:xfrm>
        </p:grpSpPr>
        <p:sp>
          <p:nvSpPr>
            <p:cNvPr id="49" name="Freeform 49"/>
            <p:cNvSpPr/>
            <p:nvPr/>
          </p:nvSpPr>
          <p:spPr>
            <a:xfrm>
              <a:off x="1169262" y="7561"/>
              <a:ext cx="451771" cy="476803"/>
            </a:xfrm>
            <a:custGeom>
              <a:avLst/>
              <a:gdLst/>
              <a:ahLst/>
              <a:cxnLst/>
              <a:rect l="l" t="t" r="r" b="b"/>
              <a:pathLst>
                <a:path w="451771" h="476803">
                  <a:moveTo>
                    <a:pt x="0" y="0"/>
                  </a:moveTo>
                  <a:lnTo>
                    <a:pt x="451771" y="0"/>
                  </a:lnTo>
                  <a:lnTo>
                    <a:pt x="451771" y="476803"/>
                  </a:lnTo>
                  <a:lnTo>
                    <a:pt x="0" y="47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70009" y="0"/>
              <a:ext cx="466303" cy="491924"/>
            </a:xfrm>
            <a:custGeom>
              <a:avLst/>
              <a:gdLst/>
              <a:ahLst/>
              <a:cxnLst/>
              <a:rect l="l" t="t" r="r" b="b"/>
              <a:pathLst>
                <a:path w="466303" h="491924">
                  <a:moveTo>
                    <a:pt x="0" y="0"/>
                  </a:moveTo>
                  <a:lnTo>
                    <a:pt x="466303" y="0"/>
                  </a:lnTo>
                  <a:lnTo>
                    <a:pt x="466303" y="491924"/>
                  </a:lnTo>
                  <a:lnTo>
                    <a:pt x="0" y="49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0" y="15121"/>
              <a:ext cx="437059" cy="461682"/>
            </a:xfrm>
            <a:custGeom>
              <a:avLst/>
              <a:gdLst/>
              <a:ahLst/>
              <a:cxnLst/>
              <a:rect l="l" t="t" r="r" b="b"/>
              <a:pathLst>
                <a:path w="437059" h="461682">
                  <a:moveTo>
                    <a:pt x="0" y="0"/>
                  </a:moveTo>
                  <a:lnTo>
                    <a:pt x="437059" y="0"/>
                  </a:lnTo>
                  <a:lnTo>
                    <a:pt x="437059" y="461682"/>
                  </a:lnTo>
                  <a:lnTo>
                    <a:pt x="0" y="461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3" name="TextBox 53"/>
          <p:cNvSpPr txBox="1"/>
          <p:nvPr/>
        </p:nvSpPr>
        <p:spPr>
          <a:xfrm>
            <a:off x="5302885" y="5143500"/>
            <a:ext cx="7681595" cy="79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20"/>
              </a:lnSpc>
            </a:pPr>
            <a:r>
              <a:rPr lang="zh-CN" alt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汇报</a:t>
            </a:r>
            <a:r>
              <a:rPr lang="zh-CN" altLang="en-US" sz="444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团队：高学历人才批发商</a:t>
            </a:r>
            <a:endParaRPr lang="zh-CN" altLang="en-US" sz="4445" spc="-88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4663516" y="2248179"/>
            <a:ext cx="9113444" cy="274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5"/>
              </a:lnSpc>
            </a:pPr>
            <a:r>
              <a:rPr lang="en-US" sz="1605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感谢观看</a:t>
            </a:r>
            <a:endParaRPr lang="en-US" sz="16055">
              <a:solidFill>
                <a:srgbClr val="000000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300546"/>
            <a:ext cx="4112149" cy="11849622"/>
            <a:chOff x="0" y="0"/>
            <a:chExt cx="5482866" cy="1579949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5074083" y="5242548"/>
              <a:ext cx="15631031" cy="5482866"/>
              <a:chOff x="0" y="0"/>
              <a:chExt cx="3087611" cy="108303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87611" cy="1083035"/>
              </a:xfrm>
              <a:custGeom>
                <a:avLst/>
                <a:gdLst/>
                <a:ahLst/>
                <a:cxnLst/>
                <a:rect l="l" t="t" r="r" b="b"/>
                <a:pathLst>
                  <a:path w="3087611" h="1083035">
                    <a:moveTo>
                      <a:pt x="0" y="0"/>
                    </a:moveTo>
                    <a:lnTo>
                      <a:pt x="3087611" y="0"/>
                    </a:lnTo>
                    <a:lnTo>
                      <a:pt x="3087611" y="1083035"/>
                    </a:lnTo>
                    <a:lnTo>
                      <a:pt x="0" y="1083035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087611" cy="1121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-6710225" y="8456986"/>
              <a:ext cx="13716000" cy="295550"/>
              <a:chOff x="0" y="0"/>
              <a:chExt cx="2709333" cy="583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09333" cy="58380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5838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58380"/>
                    </a:lnTo>
                    <a:lnTo>
                      <a:pt x="0" y="58380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709333" cy="964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2675560" y="12655455"/>
              <a:ext cx="279521" cy="5335091"/>
              <a:chOff x="0" y="0"/>
              <a:chExt cx="55214" cy="105384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214" cy="1053845"/>
              </a:xfrm>
              <a:custGeom>
                <a:avLst/>
                <a:gdLst/>
                <a:ahLst/>
                <a:cxnLst/>
                <a:rect l="l" t="t" r="r" b="b"/>
                <a:pathLst>
                  <a:path w="55214" h="1053845">
                    <a:moveTo>
                      <a:pt x="0" y="0"/>
                    </a:moveTo>
                    <a:lnTo>
                      <a:pt x="55214" y="0"/>
                    </a:lnTo>
                    <a:lnTo>
                      <a:pt x="55214" y="1053845"/>
                    </a:lnTo>
                    <a:lnTo>
                      <a:pt x="0" y="105384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5214" cy="1091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-2391241" y="7631563"/>
              <a:ext cx="15505669" cy="242544"/>
              <a:chOff x="0" y="0"/>
              <a:chExt cx="3062848" cy="479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062848" cy="47910"/>
              </a:xfrm>
              <a:custGeom>
                <a:avLst/>
                <a:gdLst/>
                <a:ahLst/>
                <a:cxnLst/>
                <a:rect l="l" t="t" r="r" b="b"/>
                <a:pathLst>
                  <a:path w="3062848" h="47910">
                    <a:moveTo>
                      <a:pt x="0" y="0"/>
                    </a:moveTo>
                    <a:lnTo>
                      <a:pt x="3062848" y="0"/>
                    </a:lnTo>
                    <a:lnTo>
                      <a:pt x="3062848" y="47910"/>
                    </a:lnTo>
                    <a:lnTo>
                      <a:pt x="0" y="47910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062848" cy="86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23" name="Group 23"/>
          <p:cNvGrpSpPr/>
          <p:nvPr>
            <p:custDataLst>
              <p:tags r:id="rId1"/>
            </p:custDataLst>
          </p:nvPr>
        </p:nvGrpSpPr>
        <p:grpSpPr>
          <a:xfrm rot="0">
            <a:off x="10515698" y="6515301"/>
            <a:ext cx="7243098" cy="3095151"/>
            <a:chOff x="0" y="0"/>
            <a:chExt cx="9657464" cy="4126867"/>
          </a:xfrm>
        </p:grpSpPr>
        <p:sp>
          <p:nvSpPr>
            <p:cNvPr id="24" name="Freeform 24"/>
            <p:cNvSpPr/>
            <p:nvPr>
              <p:custDataLst>
                <p:tags r:id="rId2"/>
              </p:custDataLst>
            </p:nvPr>
          </p:nvSpPr>
          <p:spPr>
            <a:xfrm>
              <a:off x="5148809" y="502872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0" y="0"/>
                  </a:moveTo>
                  <a:lnTo>
                    <a:pt x="4042474" y="0"/>
                  </a:lnTo>
                  <a:lnTo>
                    <a:pt x="4042474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848"/>
              </a:stretch>
            </a:blipFill>
          </p:spPr>
        </p:sp>
        <p:sp>
          <p:nvSpPr>
            <p:cNvPr id="25" name="Freeform 25"/>
            <p:cNvSpPr/>
            <p:nvPr>
              <p:custDataLst>
                <p:tags r:id="rId5"/>
              </p:custDataLst>
            </p:nvPr>
          </p:nvSpPr>
          <p:spPr>
            <a:xfrm>
              <a:off x="0" y="502872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0" y="0"/>
                  </a:moveTo>
                  <a:lnTo>
                    <a:pt x="2601283" y="0"/>
                  </a:lnTo>
                  <a:lnTo>
                    <a:pt x="2601283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7802"/>
              </a:stretch>
            </a:blipFill>
          </p:spPr>
        </p:sp>
        <p:sp>
          <p:nvSpPr>
            <p:cNvPr id="26" name="Freeform 26"/>
            <p:cNvSpPr/>
            <p:nvPr>
              <p:custDataLst>
                <p:tags r:id="rId6"/>
              </p:custDataLst>
            </p:nvPr>
          </p:nvSpPr>
          <p:spPr>
            <a:xfrm>
              <a:off x="3751672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27" name="Freeform 27"/>
            <p:cNvSpPr/>
            <p:nvPr>
              <p:custDataLst>
                <p:tags r:id="rId7"/>
              </p:custDataLst>
            </p:nvPr>
          </p:nvSpPr>
          <p:spPr>
            <a:xfrm>
              <a:off x="2354535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28" name="TextBox 28"/>
            <p:cNvSpPr txBox="1"/>
            <p:nvPr>
              <p:custDataLst>
                <p:tags r:id="rId8"/>
              </p:custDataLst>
            </p:nvPr>
          </p:nvSpPr>
          <p:spPr>
            <a:xfrm>
              <a:off x="1056492" y="852417"/>
              <a:ext cx="7097486" cy="21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35"/>
                </a:lnSpc>
              </a:pPr>
              <a:r>
                <a:rPr lang="en-US" sz="888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demo</a:t>
              </a:r>
              <a:r>
                <a:rPr lang="zh-CN" altLang="en-US" sz="888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展示</a:t>
              </a:r>
              <a:endParaRPr lang="zh-CN" altLang="en-US" sz="888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29" name="Freeform 29"/>
            <p:cNvSpPr/>
            <p:nvPr>
              <p:custDataLst>
                <p:tags r:id="rId9"/>
              </p:custDataLst>
            </p:nvPr>
          </p:nvSpPr>
          <p:spPr>
            <a:xfrm>
              <a:off x="7489131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0" name="Group 30"/>
            <p:cNvGrpSpPr/>
            <p:nvPr/>
          </p:nvGrpSpPr>
          <p:grpSpPr>
            <a:xfrm rot="0">
              <a:off x="7979952" y="502872"/>
              <a:ext cx="1211331" cy="819743"/>
              <a:chOff x="0" y="0"/>
              <a:chExt cx="1201072" cy="812800"/>
            </a:xfrm>
          </p:grpSpPr>
          <p:sp>
            <p:nvSpPr>
              <p:cNvPr id="31" name="Freeform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>
              <p:custDataLst>
                <p:tags r:id="rId13"/>
              </p:custDataLst>
            </p:nvPr>
          </p:nvSpPr>
          <p:spPr>
            <a:xfrm>
              <a:off x="7813455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03</a:t>
              </a:r>
              <a:endParaRPr lang="en-US" sz="492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34" name="Group 34"/>
          <p:cNvGrpSpPr/>
          <p:nvPr>
            <p:custDataLst>
              <p:tags r:id="rId14"/>
            </p:custDataLst>
          </p:nvPr>
        </p:nvGrpSpPr>
        <p:grpSpPr>
          <a:xfrm rot="0">
            <a:off x="10365838" y="772475"/>
            <a:ext cx="7243098" cy="3095151"/>
            <a:chOff x="0" y="0"/>
            <a:chExt cx="9657464" cy="4126867"/>
          </a:xfrm>
        </p:grpSpPr>
        <p:sp>
          <p:nvSpPr>
            <p:cNvPr id="35" name="Freeform 35"/>
            <p:cNvSpPr/>
            <p:nvPr>
              <p:custDataLst>
                <p:tags r:id="rId15"/>
              </p:custDataLst>
            </p:nvPr>
          </p:nvSpPr>
          <p:spPr>
            <a:xfrm>
              <a:off x="5148809" y="502872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0" y="0"/>
                  </a:moveTo>
                  <a:lnTo>
                    <a:pt x="4042474" y="0"/>
                  </a:lnTo>
                  <a:lnTo>
                    <a:pt x="4042474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848"/>
              </a:stretch>
            </a:blipFill>
          </p:spPr>
        </p:sp>
        <p:sp>
          <p:nvSpPr>
            <p:cNvPr id="36" name="Freeform 36"/>
            <p:cNvSpPr/>
            <p:nvPr>
              <p:custDataLst>
                <p:tags r:id="rId16"/>
              </p:custDataLst>
            </p:nvPr>
          </p:nvSpPr>
          <p:spPr>
            <a:xfrm>
              <a:off x="0" y="502872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0" y="0"/>
                  </a:moveTo>
                  <a:lnTo>
                    <a:pt x="2601283" y="0"/>
                  </a:lnTo>
                  <a:lnTo>
                    <a:pt x="2601283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7802"/>
              </a:stretch>
            </a:blipFill>
          </p:spPr>
        </p:sp>
        <p:sp>
          <p:nvSpPr>
            <p:cNvPr id="37" name="Freeform 37"/>
            <p:cNvSpPr/>
            <p:nvPr>
              <p:custDataLst>
                <p:tags r:id="rId17"/>
              </p:custDataLst>
            </p:nvPr>
          </p:nvSpPr>
          <p:spPr>
            <a:xfrm>
              <a:off x="3751672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38" name="Freeform 38"/>
            <p:cNvSpPr/>
            <p:nvPr>
              <p:custDataLst>
                <p:tags r:id="rId18"/>
              </p:custDataLst>
            </p:nvPr>
          </p:nvSpPr>
          <p:spPr>
            <a:xfrm>
              <a:off x="2354535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39" name="Freeform 39"/>
            <p:cNvSpPr/>
            <p:nvPr>
              <p:custDataLst>
                <p:tags r:id="rId19"/>
              </p:custDataLst>
            </p:nvPr>
          </p:nvSpPr>
          <p:spPr>
            <a:xfrm>
              <a:off x="7489131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0" name="Group 40"/>
            <p:cNvGrpSpPr/>
            <p:nvPr/>
          </p:nvGrpSpPr>
          <p:grpSpPr>
            <a:xfrm rot="0">
              <a:off x="7979952" y="502872"/>
              <a:ext cx="1211331" cy="819743"/>
              <a:chOff x="0" y="0"/>
              <a:chExt cx="1201072" cy="812800"/>
            </a:xfrm>
          </p:grpSpPr>
          <p:sp>
            <p:nvSpPr>
              <p:cNvPr id="41" name="Freeform 41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TextBox 43"/>
            <p:cNvSpPr txBox="1"/>
            <p:nvPr>
              <p:custDataLst>
                <p:tags r:id="rId21"/>
              </p:custDataLst>
            </p:nvPr>
          </p:nvSpPr>
          <p:spPr>
            <a:xfrm>
              <a:off x="7813455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01</a:t>
              </a:r>
              <a:endParaRPr lang="en-US" sz="492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44" name="TextBox 44"/>
            <p:cNvSpPr txBox="1"/>
            <p:nvPr>
              <p:custDataLst>
                <p:tags r:id="rId22"/>
              </p:custDataLst>
            </p:nvPr>
          </p:nvSpPr>
          <p:spPr>
            <a:xfrm>
              <a:off x="1056492" y="852417"/>
              <a:ext cx="7097486" cy="21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35"/>
                </a:lnSpc>
              </a:pPr>
              <a:r>
                <a:rPr lang="zh-CN" altLang="en-US" sz="888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团队</a:t>
              </a:r>
              <a:r>
                <a:rPr lang="zh-CN" altLang="en-US" sz="888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介绍</a:t>
              </a:r>
              <a:endParaRPr lang="zh-CN" altLang="en-US" sz="888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48" name="Group 48"/>
          <p:cNvGrpSpPr/>
          <p:nvPr>
            <p:custDataLst>
              <p:tags r:id="rId23"/>
            </p:custDataLst>
          </p:nvPr>
        </p:nvGrpSpPr>
        <p:grpSpPr>
          <a:xfrm rot="0">
            <a:off x="4661572" y="3314690"/>
            <a:ext cx="7314482" cy="3145914"/>
            <a:chOff x="0" y="0"/>
            <a:chExt cx="9752642" cy="4194552"/>
          </a:xfrm>
        </p:grpSpPr>
        <p:sp>
          <p:nvSpPr>
            <p:cNvPr id="49" name="Freeform 49"/>
            <p:cNvSpPr/>
            <p:nvPr>
              <p:custDataLst>
                <p:tags r:id="rId24"/>
              </p:custDataLst>
            </p:nvPr>
          </p:nvSpPr>
          <p:spPr>
            <a:xfrm flipH="1">
              <a:off x="561359" y="570557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4042474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4042474" y="3623995"/>
                  </a:lnTo>
                  <a:lnTo>
                    <a:pt x="4042474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-20848"/>
              </a:stretch>
            </a:blipFill>
          </p:spPr>
        </p:sp>
        <p:sp>
          <p:nvSpPr>
            <p:cNvPr id="50" name="Freeform 50"/>
            <p:cNvSpPr/>
            <p:nvPr>
              <p:custDataLst>
                <p:tags r:id="rId27"/>
              </p:custDataLst>
            </p:nvPr>
          </p:nvSpPr>
          <p:spPr>
            <a:xfrm flipH="1">
              <a:off x="7151359" y="570557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2601283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2601283" y="3623995"/>
                  </a:lnTo>
                  <a:lnTo>
                    <a:pt x="2601283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r="-87802"/>
              </a:stretch>
            </a:blipFill>
          </p:spPr>
        </p:sp>
        <p:sp>
          <p:nvSpPr>
            <p:cNvPr id="51" name="Freeform 51"/>
            <p:cNvSpPr/>
            <p:nvPr>
              <p:custDataLst>
                <p:tags r:id="rId28"/>
              </p:custDataLst>
            </p:nvPr>
          </p:nvSpPr>
          <p:spPr>
            <a:xfrm flipH="1">
              <a:off x="5754222" y="570557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1643885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1643885" y="3623995"/>
                  </a:lnTo>
                  <a:lnTo>
                    <a:pt x="1643885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52" name="Freeform 52"/>
            <p:cNvSpPr/>
            <p:nvPr>
              <p:custDataLst>
                <p:tags r:id="rId29"/>
              </p:custDataLst>
            </p:nvPr>
          </p:nvSpPr>
          <p:spPr>
            <a:xfrm flipH="1">
              <a:off x="4357085" y="570557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1643885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1643885" y="3623995"/>
                  </a:lnTo>
                  <a:lnTo>
                    <a:pt x="1643885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-58239" r="-138939"/>
              </a:stretch>
            </a:blipFill>
          </p:spPr>
        </p:sp>
        <p:sp>
          <p:nvSpPr>
            <p:cNvPr id="53" name="TextBox 53"/>
            <p:cNvSpPr txBox="1"/>
            <p:nvPr>
              <p:custDataLst>
                <p:tags r:id="rId30"/>
              </p:custDataLst>
            </p:nvPr>
          </p:nvSpPr>
          <p:spPr>
            <a:xfrm>
              <a:off x="1617852" y="950728"/>
              <a:ext cx="7097486" cy="21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35"/>
                </a:lnSpc>
              </a:pPr>
              <a:r>
                <a:rPr lang="zh-CN" altLang="en-US" sz="8880">
                  <a:solidFill>
                    <a:srgbClr val="EEEEEF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项目概述</a:t>
              </a:r>
              <a:endParaRPr lang="zh-CN" altLang="en-US" sz="8880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54" name="Freeform 54"/>
            <p:cNvSpPr/>
            <p:nvPr>
              <p:custDataLst>
                <p:tags r:id="rId31"/>
              </p:custDataLst>
            </p:nvPr>
          </p:nvSpPr>
          <p:spPr>
            <a:xfrm>
              <a:off x="0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55" name="Group 55"/>
            <p:cNvGrpSpPr/>
            <p:nvPr/>
          </p:nvGrpSpPr>
          <p:grpSpPr>
            <a:xfrm rot="0">
              <a:off x="490821" y="502872"/>
              <a:ext cx="1211331" cy="819743"/>
              <a:chOff x="0" y="0"/>
              <a:chExt cx="1201072" cy="812800"/>
            </a:xfrm>
          </p:grpSpPr>
          <p:sp>
            <p:nvSpPr>
              <p:cNvPr id="56" name="Freeform 56"/>
              <p:cNvSpPr/>
              <p:nvPr>
                <p:custDataLst>
                  <p:tags r:id="rId32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8" name="TextBox 58"/>
            <p:cNvSpPr txBox="1"/>
            <p:nvPr>
              <p:custDataLst>
                <p:tags r:id="rId33"/>
              </p:custDataLst>
            </p:nvPr>
          </p:nvSpPr>
          <p:spPr>
            <a:xfrm>
              <a:off x="324323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02</a:t>
              </a:r>
              <a:endParaRPr lang="en-US" sz="492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 rot="0">
            <a:off x="4421905" y="572660"/>
            <a:ext cx="1263327" cy="2592568"/>
            <a:chOff x="1453727" y="18627"/>
            <a:chExt cx="1684436" cy="3456757"/>
          </a:xfrm>
        </p:grpSpPr>
        <p:sp>
          <p:nvSpPr>
            <p:cNvPr id="60" name="Freeform 60"/>
            <p:cNvSpPr/>
            <p:nvPr/>
          </p:nvSpPr>
          <p:spPr>
            <a:xfrm>
              <a:off x="1453727" y="18627"/>
              <a:ext cx="1684384" cy="3456757"/>
            </a:xfrm>
            <a:custGeom>
              <a:avLst/>
              <a:gdLst/>
              <a:ahLst/>
              <a:cxnLst/>
              <a:rect l="l" t="t" r="r" b="b"/>
              <a:pathLst>
                <a:path w="1684384" h="3456757">
                  <a:moveTo>
                    <a:pt x="0" y="0"/>
                  </a:moveTo>
                  <a:lnTo>
                    <a:pt x="1684384" y="0"/>
                  </a:lnTo>
                  <a:lnTo>
                    <a:pt x="1684384" y="3456757"/>
                  </a:lnTo>
                  <a:lnTo>
                    <a:pt x="0" y="345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1856686" y="18887"/>
              <a:ext cx="1281477" cy="2641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35"/>
                </a:lnSpc>
              </a:pPr>
              <a:r>
                <a:rPr lang="en-US" sz="631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目录</a:t>
              </a:r>
              <a:endParaRPr lang="en-US" sz="631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762000" y="275590"/>
            <a:ext cx="2467610" cy="94792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C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O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N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T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E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N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T</a:t>
            </a:r>
            <a:endParaRPr lang="en-US" sz="4400" b="1">
              <a:solidFill>
                <a:srgbClr val="EEEEEF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61225" y="1456838"/>
            <a:ext cx="19210449" cy="8830162"/>
            <a:chOff x="0" y="0"/>
            <a:chExt cx="25613932" cy="1177354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0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1727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4904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808081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01257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94434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  <a:endParaRPr lang="en-US" sz="8910" b="1">
                <a:solidFill>
                  <a:srgbClr val="A6A6A6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3201264" y="2604026"/>
            <a:ext cx="11885472" cy="5078947"/>
            <a:chOff x="0" y="0"/>
            <a:chExt cx="15847296" cy="6771930"/>
          </a:xfrm>
        </p:grpSpPr>
        <p:sp>
          <p:nvSpPr>
            <p:cNvPr id="10" name="Freeform 10"/>
            <p:cNvSpPr/>
            <p:nvPr/>
          </p:nvSpPr>
          <p:spPr>
            <a:xfrm>
              <a:off x="8448875" y="825181"/>
              <a:ext cx="6633447" cy="5946749"/>
            </a:xfrm>
            <a:custGeom>
              <a:avLst/>
              <a:gdLst/>
              <a:ahLst/>
              <a:cxnLst/>
              <a:rect l="l" t="t" r="r" b="b"/>
              <a:pathLst>
                <a:path w="6633447" h="5946749">
                  <a:moveTo>
                    <a:pt x="0" y="0"/>
                  </a:moveTo>
                  <a:lnTo>
                    <a:pt x="6633447" y="0"/>
                  </a:lnTo>
                  <a:lnTo>
                    <a:pt x="6633447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2084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825181"/>
              <a:ext cx="4268543" cy="5946749"/>
            </a:xfrm>
            <a:custGeom>
              <a:avLst/>
              <a:gdLst/>
              <a:ahLst/>
              <a:cxnLst/>
              <a:rect l="l" t="t" r="r" b="b"/>
              <a:pathLst>
                <a:path w="4268543" h="5946749">
                  <a:moveTo>
                    <a:pt x="0" y="0"/>
                  </a:moveTo>
                  <a:lnTo>
                    <a:pt x="4268543" y="0"/>
                  </a:lnTo>
                  <a:lnTo>
                    <a:pt x="426854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6156260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3863645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12289197" y="0"/>
              <a:ext cx="3558099" cy="3095546"/>
            </a:xfrm>
            <a:custGeom>
              <a:avLst/>
              <a:gdLst/>
              <a:ahLst/>
              <a:cxnLst/>
              <a:rect l="l" t="t" r="r" b="b"/>
              <a:pathLst>
                <a:path w="3558099" h="3095546">
                  <a:moveTo>
                    <a:pt x="0" y="0"/>
                  </a:moveTo>
                  <a:lnTo>
                    <a:pt x="3558099" y="0"/>
                  </a:lnTo>
                  <a:lnTo>
                    <a:pt x="3558099" y="3095546"/>
                  </a:lnTo>
                  <a:lnTo>
                    <a:pt x="0" y="309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5" name="Group 15"/>
            <p:cNvGrpSpPr/>
            <p:nvPr/>
          </p:nvGrpSpPr>
          <p:grpSpPr>
            <a:xfrm rot="0">
              <a:off x="13094603" y="825181"/>
              <a:ext cx="1987719" cy="1345147"/>
              <a:chOff x="0" y="0"/>
              <a:chExt cx="120107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821391" y="565205"/>
              <a:ext cx="2493710" cy="18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5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01</a:t>
              </a:r>
              <a:endParaRPr lang="en-US" sz="808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33638" y="1409982"/>
              <a:ext cx="11646531" cy="348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00"/>
                </a:lnSpc>
              </a:pPr>
              <a:r>
                <a:rPr lang="en-US" sz="14570">
                  <a:solidFill>
                    <a:srgbClr val="FFFFFF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团队介绍</a:t>
              </a:r>
              <a:endParaRPr lang="en-US" sz="14570">
                <a:solidFill>
                  <a:srgbClr val="FFFFF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zh-CN" alt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工作概述</a:t>
              </a:r>
              <a:endParaRPr lang="en-US" sz="2225" b="1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857683" y="2746851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5" y="0"/>
                </a:lnTo>
                <a:lnTo>
                  <a:pt x="1094835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723717" y="6600205"/>
            <a:ext cx="3179011" cy="3686795"/>
          </a:xfrm>
          <a:custGeom>
            <a:avLst/>
            <a:gdLst/>
            <a:ahLst/>
            <a:cxnLst/>
            <a:rect l="l" t="t" r="r" b="b"/>
            <a:pathLst>
              <a:path w="3179011" h="3686795">
                <a:moveTo>
                  <a:pt x="0" y="0"/>
                </a:moveTo>
                <a:lnTo>
                  <a:pt x="3179012" y="0"/>
                </a:lnTo>
                <a:lnTo>
                  <a:pt x="3179012" y="3686795"/>
                </a:lnTo>
                <a:lnTo>
                  <a:pt x="0" y="3686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37588" y="61964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28700" y="512879"/>
            <a:ext cx="16230600" cy="1221740"/>
            <a:chOff x="0" y="-92235"/>
            <a:chExt cx="21640800" cy="1628987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70227" y="-92235"/>
              <a:ext cx="3531305" cy="1628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zh-CN" alt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  <a:p>
              <a:pPr algn="ctr">
                <a:lnSpc>
                  <a:spcPts val="4765"/>
                </a:lnSpc>
              </a:pP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工作概述</a:t>
              </a:r>
              <a:endParaRPr lang="en-US" sz="2225" b="1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110615" y="1943735"/>
            <a:ext cx="15895320" cy="7362825"/>
            <a:chOff x="0" y="0"/>
            <a:chExt cx="15458323" cy="9817453"/>
          </a:xfrm>
        </p:grpSpPr>
        <p:sp>
          <p:nvSpPr>
            <p:cNvPr id="18" name="Freeform 18"/>
            <p:cNvSpPr/>
            <p:nvPr/>
          </p:nvSpPr>
          <p:spPr>
            <a:xfrm>
              <a:off x="0" y="6357161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3"/>
                  </a:lnTo>
                  <a:lnTo>
                    <a:pt x="0" y="148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013995" y="6155367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7"/>
                  </a:lnTo>
                  <a:lnTo>
                    <a:pt x="0" y="1691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708257" y="6256264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80"/>
                  </a:lnTo>
                  <a:lnTo>
                    <a:pt x="0" y="1590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402520" y="6323529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5"/>
                  </a:lnTo>
                  <a:lnTo>
                    <a:pt x="0" y="1523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91531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3"/>
                  </a:lnTo>
                  <a:lnTo>
                    <a:pt x="0" y="148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013995" y="471352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7"/>
                  </a:lnTo>
                  <a:lnTo>
                    <a:pt x="0" y="1691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708257" y="481442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80"/>
                  </a:lnTo>
                  <a:lnTo>
                    <a:pt x="0" y="1590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402520" y="488168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5"/>
                  </a:lnTo>
                  <a:lnTo>
                    <a:pt x="0" y="1523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350610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2"/>
                  </a:lnTo>
                  <a:lnTo>
                    <a:pt x="0" y="148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013995" y="330431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6"/>
                  </a:lnTo>
                  <a:lnTo>
                    <a:pt x="0" y="169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708257" y="340521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79"/>
                  </a:lnTo>
                  <a:lnTo>
                    <a:pt x="0" y="159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402520" y="347247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4"/>
                  </a:lnTo>
                  <a:lnTo>
                    <a:pt x="0" y="1523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375535" cy="2491344"/>
            </a:xfrm>
            <a:custGeom>
              <a:avLst/>
              <a:gdLst/>
              <a:ahLst/>
              <a:cxnLst/>
              <a:rect l="l" t="t" r="r" b="b"/>
              <a:pathLst>
                <a:path w="4375535" h="2491344">
                  <a:moveTo>
                    <a:pt x="0" y="0"/>
                  </a:moveTo>
                  <a:lnTo>
                    <a:pt x="4375535" y="0"/>
                  </a:lnTo>
                  <a:lnTo>
                    <a:pt x="4375535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9659" b="-34976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4013995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2" y="0"/>
                  </a:lnTo>
                  <a:lnTo>
                    <a:pt x="4055802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383" r="-19497" b="-34976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708257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0383" r="-19497" b="-34976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402520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b="-3497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0" y="7326108"/>
              <a:ext cx="4375535" cy="2491344"/>
            </a:xfrm>
            <a:custGeom>
              <a:avLst/>
              <a:gdLst/>
              <a:ahLst/>
              <a:cxnLst/>
              <a:rect l="l" t="t" r="r" b="b"/>
              <a:pathLst>
                <a:path w="4375535" h="2491344">
                  <a:moveTo>
                    <a:pt x="0" y="0"/>
                  </a:moveTo>
                  <a:lnTo>
                    <a:pt x="4375535" y="0"/>
                  </a:lnTo>
                  <a:lnTo>
                    <a:pt x="4375535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4976" r="-29659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4013995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2" y="0"/>
                  </a:lnTo>
                  <a:lnTo>
                    <a:pt x="4055802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7067" t="-34976" r="-2281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7708257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7067" t="-34976" r="-22814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1402520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34976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225516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2"/>
                  </a:lnTo>
                  <a:lnTo>
                    <a:pt x="0" y="148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7217" r="-29659" b="-58486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4013995" y="205337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6"/>
                  </a:lnTo>
                  <a:lnTo>
                    <a:pt x="0" y="169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839" t="-47270" r="-16306" b="-51509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7708257" y="215427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79"/>
                  </a:lnTo>
                  <a:lnTo>
                    <a:pt x="0" y="159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75" t="-56611" r="-17102" b="-54777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1402520" y="222153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4"/>
                  </a:lnTo>
                  <a:lnTo>
                    <a:pt x="0" y="1523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9881" t="-63526" b="-57195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1828800" y="2501900"/>
            <a:ext cx="14163040" cy="130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80"/>
              </a:lnSpc>
              <a:spcBef>
                <a:spcPct val="0"/>
              </a:spcBef>
            </a:pPr>
            <a:r>
              <a:rPr lang="zh-CN" altLang="en-US" sz="7275" u="none" strike="noStrike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团队介绍：</a:t>
            </a:r>
            <a:r>
              <a:rPr lang="en-US" sz="7275" spc="-88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高学历人才批发商</a:t>
            </a:r>
            <a:endParaRPr lang="zh-CN" altLang="en-US" sz="7275" u="none" strike="noStrike">
              <a:solidFill>
                <a:srgbClr val="000000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14173092" y="2664659"/>
            <a:ext cx="907091" cy="938370"/>
          </a:xfrm>
          <a:custGeom>
            <a:avLst/>
            <a:gdLst/>
            <a:ahLst/>
            <a:cxnLst/>
            <a:rect l="l" t="t" r="r" b="b"/>
            <a:pathLst>
              <a:path w="907091" h="938370">
                <a:moveTo>
                  <a:pt x="0" y="0"/>
                </a:moveTo>
                <a:lnTo>
                  <a:pt x="907091" y="0"/>
                </a:lnTo>
                <a:lnTo>
                  <a:pt x="907091" y="938370"/>
                </a:lnTo>
                <a:lnTo>
                  <a:pt x="0" y="938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934845" y="3619500"/>
            <a:ext cx="7587615" cy="517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2595" lvl="1" indent="-220980" algn="l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策划：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21615" lvl="1" indent="0" algn="l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刘勇琳（</a:t>
            </a: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中山大学）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442595" lvl="1" indent="-220980" algn="l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程序：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21615" lvl="1" indent="0" algn="l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封佳奇（Taylor's University）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21615" lvl="1" indent="0" algn="l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张慧琳（广西大学）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21615" lvl="1" indent="0" algn="l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李泓文（福建江夏学院）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442595" lvl="1" indent="-220980" algn="l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美术：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21615" lvl="1" indent="0" algn="l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28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闫金涛（天津电子信息职业技术学院）</a:t>
            </a:r>
            <a:endParaRPr lang="zh-CN" altLang="en-US" sz="28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pic>
        <p:nvPicPr>
          <p:cNvPr id="54" name="图片 53" descr="U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4914900"/>
            <a:ext cx="2294890" cy="220726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2375" y="4076700"/>
            <a:ext cx="1946910" cy="227647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5600" y="6591300"/>
            <a:ext cx="3787140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266294" y="1485860"/>
            <a:ext cx="20820588" cy="8801140"/>
            <a:chOff x="0" y="0"/>
            <a:chExt cx="27760785" cy="117348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0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9466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833130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30382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831298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32214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  <a:endParaRPr lang="en-US" sz="8525" b="1">
                <a:solidFill>
                  <a:srgbClr val="FFFFFF">
                    <a:alpha val="35686"/>
                  </a:srgbClr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3141419" y="2561827"/>
            <a:ext cx="12005160" cy="5163347"/>
            <a:chOff x="0" y="0"/>
            <a:chExt cx="16006881" cy="6884462"/>
          </a:xfrm>
        </p:grpSpPr>
        <p:sp>
          <p:nvSpPr>
            <p:cNvPr id="10" name="Freeform 10"/>
            <p:cNvSpPr/>
            <p:nvPr/>
          </p:nvSpPr>
          <p:spPr>
            <a:xfrm flipH="1">
              <a:off x="921351" y="936448"/>
              <a:ext cx="6634858" cy="5948014"/>
            </a:xfrm>
            <a:custGeom>
              <a:avLst/>
              <a:gdLst/>
              <a:ahLst/>
              <a:cxnLst/>
              <a:rect l="l" t="t" r="r" b="b"/>
              <a:pathLst>
                <a:path w="6634858" h="5948014">
                  <a:moveTo>
                    <a:pt x="6634859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6634859" y="5948014"/>
                  </a:lnTo>
                  <a:lnTo>
                    <a:pt x="6634859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2084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1737430" y="936448"/>
              <a:ext cx="4269451" cy="5948014"/>
            </a:xfrm>
            <a:custGeom>
              <a:avLst/>
              <a:gdLst/>
              <a:ahLst/>
              <a:cxnLst/>
              <a:rect l="l" t="t" r="r" b="b"/>
              <a:pathLst>
                <a:path w="4269451" h="5948014">
                  <a:moveTo>
                    <a:pt x="4269452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4269452" y="5948014"/>
                  </a:lnTo>
                  <a:lnTo>
                    <a:pt x="4269452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 flipH="1">
              <a:off x="9444328" y="936448"/>
              <a:ext cx="2698087" cy="5948014"/>
            </a:xfrm>
            <a:custGeom>
              <a:avLst/>
              <a:gdLst/>
              <a:ahLst/>
              <a:cxnLst/>
              <a:rect l="l" t="t" r="r" b="b"/>
              <a:pathLst>
                <a:path w="2698087" h="5948014">
                  <a:moveTo>
                    <a:pt x="2698087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2698087" y="5948014"/>
                  </a:lnTo>
                  <a:lnTo>
                    <a:pt x="2698087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 flipH="1">
              <a:off x="7151225" y="936448"/>
              <a:ext cx="2698087" cy="5948014"/>
            </a:xfrm>
            <a:custGeom>
              <a:avLst/>
              <a:gdLst/>
              <a:ahLst/>
              <a:cxnLst/>
              <a:rect l="l" t="t" r="r" b="b"/>
              <a:pathLst>
                <a:path w="2698087" h="5948014">
                  <a:moveTo>
                    <a:pt x="2698087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2698087" y="5948014"/>
                  </a:lnTo>
                  <a:lnTo>
                    <a:pt x="2698087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2655358" y="1571699"/>
              <a:ext cx="11649008" cy="3488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05"/>
                </a:lnSpc>
              </a:pPr>
              <a:r>
                <a:rPr lang="en-US" sz="1457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项目概述</a:t>
              </a:r>
              <a:endParaRPr lang="en-US" sz="1457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558856" cy="3096205"/>
            </a:xfrm>
            <a:custGeom>
              <a:avLst/>
              <a:gdLst/>
              <a:ahLst/>
              <a:cxnLst/>
              <a:rect l="l" t="t" r="r" b="b"/>
              <a:pathLst>
                <a:path w="3558856" h="3096205">
                  <a:moveTo>
                    <a:pt x="0" y="0"/>
                  </a:moveTo>
                  <a:lnTo>
                    <a:pt x="3558856" y="0"/>
                  </a:lnTo>
                  <a:lnTo>
                    <a:pt x="3558856" y="3096205"/>
                  </a:lnTo>
                  <a:lnTo>
                    <a:pt x="0" y="3096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6" name="Group 16"/>
            <p:cNvGrpSpPr/>
            <p:nvPr/>
          </p:nvGrpSpPr>
          <p:grpSpPr>
            <a:xfrm rot="0">
              <a:off x="805577" y="825357"/>
              <a:ext cx="1988142" cy="1345433"/>
              <a:chOff x="0" y="0"/>
              <a:chExt cx="1201072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32307" y="565359"/>
              <a:ext cx="2494241" cy="1803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20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02</a:t>
              </a:r>
              <a:endParaRPr lang="en-US" sz="8085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26132" y="2472707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6" y="0"/>
                </a:lnTo>
                <a:lnTo>
                  <a:pt x="1094836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2A62E1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2A62E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2A62E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工作亮点</a:t>
              </a:r>
              <a:endParaRPr lang="en-US" sz="2225" b="1" u="none" strike="noStrike">
                <a:solidFill>
                  <a:srgbClr val="2A62E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 rot="-342926">
            <a:off x="1028700" y="5954471"/>
            <a:ext cx="3407310" cy="3303829"/>
          </a:xfrm>
          <a:custGeom>
            <a:avLst/>
            <a:gdLst/>
            <a:ahLst/>
            <a:cxnLst/>
            <a:rect l="l" t="t" r="r" b="b"/>
            <a:pathLst>
              <a:path w="3407310" h="3303829">
                <a:moveTo>
                  <a:pt x="0" y="0"/>
                </a:moveTo>
                <a:lnTo>
                  <a:pt x="3407310" y="0"/>
                </a:lnTo>
                <a:lnTo>
                  <a:pt x="3407310" y="3303829"/>
                </a:lnTo>
                <a:lnTo>
                  <a:pt x="0" y="330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t="10986" b="12112"/>
          <a:stretch>
            <a:fillRect/>
          </a:stretch>
        </p:blipFill>
        <p:spPr>
          <a:xfrm>
            <a:off x="304800" y="1485900"/>
            <a:ext cx="7869555" cy="5334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400300"/>
            <a:ext cx="7844790" cy="55930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829300"/>
            <a:ext cx="7104380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37588" y="61964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工作亮点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38" name="Group 38"/>
          <p:cNvGrpSpPr/>
          <p:nvPr>
            <p:custDataLst>
              <p:tags r:id="rId3"/>
            </p:custDataLst>
          </p:nvPr>
        </p:nvGrpSpPr>
        <p:grpSpPr>
          <a:xfrm rot="0">
            <a:off x="14866498" y="5788639"/>
            <a:ext cx="2947420" cy="3796443"/>
            <a:chOff x="0" y="0"/>
            <a:chExt cx="3929894" cy="5061924"/>
          </a:xfrm>
        </p:grpSpPr>
        <p:sp>
          <p:nvSpPr>
            <p:cNvPr id="39" name="Freeform 39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3929894" cy="5061924"/>
            </a:xfrm>
            <a:custGeom>
              <a:avLst/>
              <a:gdLst/>
              <a:ahLst/>
              <a:cxnLst/>
              <a:rect l="l" t="t" r="r" b="b"/>
              <a:pathLst>
                <a:path w="3929894" h="5061924">
                  <a:moveTo>
                    <a:pt x="0" y="0"/>
                  </a:moveTo>
                  <a:lnTo>
                    <a:pt x="3929894" y="0"/>
                  </a:lnTo>
                  <a:lnTo>
                    <a:pt x="3929894" y="5061924"/>
                  </a:lnTo>
                  <a:lnTo>
                    <a:pt x="0" y="506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>
              <p:custDataLst>
                <p:tags r:id="rId7"/>
              </p:custDataLst>
            </p:nvPr>
          </p:nvSpPr>
          <p:spPr>
            <a:xfrm>
              <a:off x="1964947" y="2763580"/>
              <a:ext cx="1607910" cy="277730"/>
            </a:xfrm>
            <a:custGeom>
              <a:avLst/>
              <a:gdLst/>
              <a:ahLst/>
              <a:cxnLst/>
              <a:rect l="l" t="t" r="r" b="b"/>
              <a:pathLst>
                <a:path w="1607910" h="277730">
                  <a:moveTo>
                    <a:pt x="0" y="0"/>
                  </a:moveTo>
                  <a:lnTo>
                    <a:pt x="1607910" y="0"/>
                  </a:lnTo>
                  <a:lnTo>
                    <a:pt x="1607910" y="277730"/>
                  </a:lnTo>
                  <a:lnTo>
                    <a:pt x="0" y="277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Freeform 43"/>
          <p:cNvSpPr/>
          <p:nvPr>
            <p:custDataLst>
              <p:tags r:id="rId10"/>
            </p:custDataLst>
          </p:nvPr>
        </p:nvSpPr>
        <p:spPr>
          <a:xfrm>
            <a:off x="16727848" y="7403402"/>
            <a:ext cx="431226" cy="666220"/>
          </a:xfrm>
          <a:custGeom>
            <a:avLst/>
            <a:gdLst/>
            <a:ahLst/>
            <a:cxnLst/>
            <a:rect l="l" t="t" r="r" b="b"/>
            <a:pathLst>
              <a:path w="431226" h="666220">
                <a:moveTo>
                  <a:pt x="0" y="0"/>
                </a:moveTo>
                <a:lnTo>
                  <a:pt x="431226" y="0"/>
                </a:lnTo>
                <a:lnTo>
                  <a:pt x="431226" y="666219"/>
                </a:lnTo>
                <a:lnTo>
                  <a:pt x="0" y="666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>
            <p:custDataLst>
              <p:tags r:id="rId13"/>
            </p:custDataLst>
          </p:nvPr>
        </p:nvSpPr>
        <p:spPr>
          <a:xfrm rot="-858170">
            <a:off x="8197278" y="1814242"/>
            <a:ext cx="944909" cy="1089518"/>
          </a:xfrm>
          <a:custGeom>
            <a:avLst/>
            <a:gdLst/>
            <a:ahLst/>
            <a:cxnLst/>
            <a:rect l="l" t="t" r="r" b="b"/>
            <a:pathLst>
              <a:path w="944909" h="1089518">
                <a:moveTo>
                  <a:pt x="0" y="0"/>
                </a:moveTo>
                <a:lnTo>
                  <a:pt x="944909" y="0"/>
                </a:lnTo>
                <a:lnTo>
                  <a:pt x="944909" y="1089518"/>
                </a:lnTo>
                <a:lnTo>
                  <a:pt x="0" y="1089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62"/>
          <p:cNvSpPr txBox="1"/>
          <p:nvPr>
            <p:custDataLst>
              <p:tags r:id="rId16"/>
            </p:custDataLst>
          </p:nvPr>
        </p:nvSpPr>
        <p:spPr>
          <a:xfrm>
            <a:off x="304800" y="2019300"/>
            <a:ext cx="8213725" cy="7950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5255"/>
              </a:lnSpc>
              <a:spcBef>
                <a:spcPct val="0"/>
              </a:spcBef>
            </a:pPr>
            <a:r>
              <a:rPr lang="zh-CN" altLang="en-US" sz="720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《</a:t>
            </a:r>
            <a:r>
              <a:rPr lang="en-US" sz="720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代号：研</a:t>
            </a:r>
            <a:r>
              <a:rPr lang="zh-CN" altLang="en-US" sz="720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》</a:t>
            </a:r>
            <a:endParaRPr lang="zh-CN" altLang="en-US" sz="7200">
              <a:solidFill>
                <a:srgbClr val="000000"/>
              </a:solidFill>
              <a:latin typeface="可画悦酷黑体-简" panose="020B0500000000000000" charset="-122"/>
              <a:ea typeface="可画悦酷黑体-简" panose="020B0500000000000000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90600" y="3314700"/>
            <a:ext cx="13113385" cy="583057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latin typeface="Calibri" panose="020F0502020204030204"/>
                <a:ea typeface="宋体" panose="02010600030101010101" pitchFamily="2" charset="-122"/>
              </a:rPr>
              <a:t>游戏</a:t>
            </a:r>
            <a:r>
              <a:rPr lang="zh-CN" altLang="en-US" sz="2800" b="1">
                <a:latin typeface="Calibri" panose="020F0502020204030204"/>
                <a:ea typeface="宋体" panose="02010600030101010101" pitchFamily="2" charset="-122"/>
              </a:rPr>
              <a:t>标签：</a:t>
            </a:r>
            <a:endParaRPr lang="zh-CN" altLang="en-US" sz="2800" b="1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latin typeface="Calibri" panose="020F0502020204030204"/>
                <a:ea typeface="宋体" panose="02010600030101010101" pitchFamily="2" charset="-122"/>
              </a:rPr>
              <a:t>游戏的主题</a:t>
            </a:r>
            <a:r>
              <a:rPr lang="zh-CN" altLang="en-US" sz="2800" b="1">
                <a:latin typeface="Calibri" panose="020F0502020204030204"/>
                <a:ea typeface="宋体" panose="02010600030101010101" pitchFamily="2" charset="-122"/>
              </a:rPr>
              <a:t>及背景：</a:t>
            </a:r>
            <a:r>
              <a:rPr lang="zh-CN" altLang="en-US" sz="2800">
                <a:latin typeface="Calibri" panose="020F0502020204030204"/>
                <a:ea typeface="宋体" panose="02010600030101010101" pitchFamily="2" charset="-122"/>
              </a:rPr>
              <a:t>现代校园，保研话题</a:t>
            </a:r>
            <a:endParaRPr lang="zh-CN" altLang="en-US" sz="28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latin typeface="Calibri" panose="020F0502020204030204"/>
                <a:ea typeface="宋体" panose="02010600030101010101" pitchFamily="2" charset="-122"/>
              </a:rPr>
              <a:t>游戏简介：</a:t>
            </a:r>
            <a:r>
              <a:rPr lang="zh-CN" altLang="en-US" sz="2800">
                <a:latin typeface="Calibri" panose="020F0502020204030204"/>
                <a:ea typeface="宋体" panose="02010600030101010101" pitchFamily="2" charset="-122"/>
              </a:rPr>
              <a:t>优绩主义在当下十分盛行，为了走向更好的未来，保研似乎已经成为了大家天然考虑的选择。你将扮演一位大学生，在由脱离高考苦海的开学之初，走向毕业，在过程中，你会遇见形形色色的人与事，进行关键道具收集、对话选择和互动通关，从而走向不同的结局。</a:t>
            </a:r>
            <a:endParaRPr lang="zh-CN" altLang="en-US" sz="280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5" name="Group 50"/>
          <p:cNvGrpSpPr/>
          <p:nvPr>
            <p:custDataLst>
              <p:tags r:id="rId17"/>
            </p:custDataLst>
          </p:nvPr>
        </p:nvGrpSpPr>
        <p:grpSpPr>
          <a:xfrm rot="0">
            <a:off x="3197561" y="3543314"/>
            <a:ext cx="2329643" cy="738455"/>
            <a:chOff x="670703" y="1722603"/>
            <a:chExt cx="3106190" cy="984606"/>
          </a:xfrm>
        </p:grpSpPr>
        <p:sp>
          <p:nvSpPr>
            <p:cNvPr id="76" name="Freeform 58"/>
            <p:cNvSpPr/>
            <p:nvPr>
              <p:custDataLst>
                <p:tags r:id="rId18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210629"/>
              </a:stretch>
            </a:blipFill>
          </p:spPr>
        </p:sp>
        <p:sp>
          <p:nvSpPr>
            <p:cNvPr id="77" name="Freeform 59"/>
            <p:cNvSpPr/>
            <p:nvPr>
              <p:custDataLst>
                <p:tags r:id="rId21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-210629"/>
              </a:stretch>
            </a:blipFill>
          </p:spPr>
        </p:sp>
        <p:grpSp>
          <p:nvGrpSpPr>
            <p:cNvPr id="78" name="Group 60"/>
            <p:cNvGrpSpPr/>
            <p:nvPr/>
          </p:nvGrpSpPr>
          <p:grpSpPr>
            <a:xfrm rot="0"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79" name="Freeform 61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80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id="81" name="TextBox 63"/>
            <p:cNvSpPr txBox="1"/>
            <p:nvPr>
              <p:custDataLst>
                <p:tags r:id="rId23"/>
              </p:custDataLst>
            </p:nvPr>
          </p:nvSpPr>
          <p:spPr>
            <a:xfrm>
              <a:off x="774376" y="1722603"/>
              <a:ext cx="2898844" cy="8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RPG </a:t>
              </a:r>
              <a:endParaRPr lang="en-US" sz="375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82" name="Group 50"/>
          <p:cNvGrpSpPr/>
          <p:nvPr>
            <p:custDataLst>
              <p:tags r:id="rId24"/>
            </p:custDataLst>
          </p:nvPr>
        </p:nvGrpSpPr>
        <p:grpSpPr>
          <a:xfrm rot="0">
            <a:off x="5941396" y="3540774"/>
            <a:ext cx="2329643" cy="756235"/>
            <a:chOff x="670703" y="1698896"/>
            <a:chExt cx="3106190" cy="1008313"/>
          </a:xfrm>
        </p:grpSpPr>
        <p:sp>
          <p:nvSpPr>
            <p:cNvPr id="83" name="Freeform 58"/>
            <p:cNvSpPr/>
            <p:nvPr>
              <p:custDataLst>
                <p:tags r:id="rId25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210629"/>
              </a:stretch>
            </a:blipFill>
          </p:spPr>
        </p:sp>
        <p:sp>
          <p:nvSpPr>
            <p:cNvPr id="84" name="Freeform 59"/>
            <p:cNvSpPr/>
            <p:nvPr>
              <p:custDataLst>
                <p:tags r:id="rId26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-210629"/>
              </a:stretch>
            </a:blipFill>
          </p:spPr>
        </p:sp>
        <p:grpSp>
          <p:nvGrpSpPr>
            <p:cNvPr id="85" name="Group 60"/>
            <p:cNvGrpSpPr/>
            <p:nvPr/>
          </p:nvGrpSpPr>
          <p:grpSpPr>
            <a:xfrm rot="0"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86" name="Freeform 61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87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id="88" name="TextBox 63"/>
            <p:cNvSpPr txBox="1"/>
            <p:nvPr>
              <p:custDataLst>
                <p:tags r:id="rId28"/>
              </p:custDataLst>
            </p:nvPr>
          </p:nvSpPr>
          <p:spPr>
            <a:xfrm>
              <a:off x="723576" y="1698896"/>
              <a:ext cx="2898844" cy="8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zh-CN" alt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叙事</a:t>
              </a:r>
              <a:endParaRPr lang="zh-CN" altLang="en-US" sz="375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89" name="Group 50"/>
          <p:cNvGrpSpPr/>
          <p:nvPr>
            <p:custDataLst>
              <p:tags r:id="rId29"/>
            </p:custDataLst>
          </p:nvPr>
        </p:nvGrpSpPr>
        <p:grpSpPr>
          <a:xfrm rot="0">
            <a:off x="8686501" y="3565884"/>
            <a:ext cx="2329643" cy="718425"/>
            <a:chOff x="670703" y="1749309"/>
            <a:chExt cx="3106190" cy="957900"/>
          </a:xfrm>
        </p:grpSpPr>
        <p:sp>
          <p:nvSpPr>
            <p:cNvPr id="90" name="Freeform 58"/>
            <p:cNvSpPr/>
            <p:nvPr>
              <p:custDataLst>
                <p:tags r:id="rId30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210629"/>
              </a:stretch>
            </a:blipFill>
          </p:spPr>
        </p:sp>
        <p:sp>
          <p:nvSpPr>
            <p:cNvPr id="91" name="Freeform 59"/>
            <p:cNvSpPr/>
            <p:nvPr>
              <p:custDataLst>
                <p:tags r:id="rId31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-210629"/>
              </a:stretch>
            </a:blipFill>
          </p:spPr>
        </p:sp>
        <p:grpSp>
          <p:nvGrpSpPr>
            <p:cNvPr id="92" name="Group 60"/>
            <p:cNvGrpSpPr/>
            <p:nvPr/>
          </p:nvGrpSpPr>
          <p:grpSpPr>
            <a:xfrm rot="0"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93" name="Freeform 61"/>
              <p:cNvSpPr/>
              <p:nvPr>
                <p:custDataLst>
                  <p:tags r:id="rId32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94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id="95" name="TextBox 63"/>
            <p:cNvSpPr txBox="1"/>
            <p:nvPr>
              <p:custDataLst>
                <p:tags r:id="rId33"/>
              </p:custDataLst>
            </p:nvPr>
          </p:nvSpPr>
          <p:spPr>
            <a:xfrm>
              <a:off x="704103" y="1749697"/>
              <a:ext cx="2898844" cy="8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zh-CN" alt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像素风</a:t>
              </a:r>
              <a:r>
                <a:rPr 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 </a:t>
              </a:r>
              <a:endParaRPr lang="en-US" sz="375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97" name="Group 50"/>
          <p:cNvGrpSpPr/>
          <p:nvPr>
            <p:custDataLst>
              <p:tags r:id="rId34"/>
            </p:custDataLst>
          </p:nvPr>
        </p:nvGrpSpPr>
        <p:grpSpPr>
          <a:xfrm rot="0">
            <a:off x="11301431" y="3578584"/>
            <a:ext cx="2329643" cy="718425"/>
            <a:chOff x="670703" y="1749309"/>
            <a:chExt cx="3106190" cy="957900"/>
          </a:xfrm>
        </p:grpSpPr>
        <p:sp>
          <p:nvSpPr>
            <p:cNvPr id="98" name="Freeform 58"/>
            <p:cNvSpPr/>
            <p:nvPr>
              <p:custDataLst>
                <p:tags r:id="rId35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210629"/>
              </a:stretch>
            </a:blipFill>
          </p:spPr>
        </p:sp>
        <p:sp>
          <p:nvSpPr>
            <p:cNvPr id="99" name="Freeform 59"/>
            <p:cNvSpPr/>
            <p:nvPr>
              <p:custDataLst>
                <p:tags r:id="rId36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-210629"/>
              </a:stretch>
            </a:blipFill>
          </p:spPr>
        </p:sp>
        <p:grpSp>
          <p:nvGrpSpPr>
            <p:cNvPr id="100" name="Group 60"/>
            <p:cNvGrpSpPr/>
            <p:nvPr/>
          </p:nvGrpSpPr>
          <p:grpSpPr>
            <a:xfrm rot="0"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101" name="Freeform 61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</p:sp>
          <p:sp>
            <p:nvSpPr>
              <p:cNvPr id="102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id="103" name="TextBox 63"/>
            <p:cNvSpPr txBox="1"/>
            <p:nvPr>
              <p:custDataLst>
                <p:tags r:id="rId38"/>
              </p:custDataLst>
            </p:nvPr>
          </p:nvSpPr>
          <p:spPr>
            <a:xfrm>
              <a:off x="704103" y="1749697"/>
              <a:ext cx="2898844" cy="8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zh-CN" alt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探索</a:t>
              </a:r>
              <a:r>
                <a:rPr 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 </a:t>
              </a:r>
              <a:endParaRPr lang="en-US" sz="375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2476500"/>
            <a:ext cx="14363700" cy="6294120"/>
          </a:xfrm>
          <a:prstGeom prst="rect">
            <a:avLst/>
          </a:prstGeom>
        </p:spPr>
      </p:pic>
      <p:sp>
        <p:nvSpPr>
          <p:cNvPr id="11" name="TextBox 58"/>
          <p:cNvSpPr txBox="1"/>
          <p:nvPr/>
        </p:nvSpPr>
        <p:spPr>
          <a:xfrm>
            <a:off x="1295400" y="17145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42595" lvl="1" indent="-220980" algn="just">
              <a:lnSpc>
                <a:spcPts val="3275"/>
              </a:lnSpc>
              <a:buFont typeface="Arial" panose="020B0604020202020204"/>
              <a:buChar char="•"/>
            </a:pP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参考：</a:t>
            </a:r>
            <a:endParaRPr lang="zh-CN" altLang="en-US" sz="40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sz="3400" spc="-68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项目展示</a:t>
              </a:r>
              <a:endParaRPr lang="en-US" sz="3400" spc="-68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  <a:endParaRPr lang="en-US" sz="2225" b="1" u="none" strike="noStrike">
                <a:solidFill>
                  <a:srgbClr val="EEEEE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086100"/>
            <a:ext cx="13362305" cy="5476875"/>
          </a:xfrm>
          <a:prstGeom prst="rect">
            <a:avLst/>
          </a:prstGeom>
        </p:spPr>
      </p:pic>
      <p:sp>
        <p:nvSpPr>
          <p:cNvPr id="95" name="TextBox 58"/>
          <p:cNvSpPr txBox="1"/>
          <p:nvPr/>
        </p:nvSpPr>
        <p:spPr>
          <a:xfrm>
            <a:off x="1664335" y="20193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42595" lvl="1" indent="-220980" algn="just">
              <a:lnSpc>
                <a:spcPts val="3275"/>
              </a:lnSpc>
              <a:buFont typeface="Arial" panose="020B0604020202020204"/>
              <a:buChar char="•"/>
            </a:pP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设想：话题</a:t>
            </a:r>
            <a:r>
              <a:rPr lang="en-US" altLang="zh-CN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——</a:t>
            </a: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元素</a:t>
            </a:r>
            <a:r>
              <a:rPr lang="en-US" altLang="zh-CN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——</a:t>
            </a:r>
            <a:r>
              <a:rPr lang="zh-CN" altLang="en-US" sz="4000">
                <a:solidFill>
                  <a:srgbClr val="37475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具体关卡设计</a:t>
            </a:r>
            <a:endParaRPr lang="zh-CN" altLang="en-US" sz="400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0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1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2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3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4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5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6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7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8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9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0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1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2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3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4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5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6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7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8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29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30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1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2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3.xml><?xml version="1.0" encoding="utf-8"?>
<p:tagLst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4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5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6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7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8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9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40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1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2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3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4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5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6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7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8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9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50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1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2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3.xml><?xml version="1.0" encoding="utf-8"?>
<p:tagLst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5.xml><?xml version="1.0" encoding="utf-8"?>
<p:tagLst xmlns:p="http://schemas.openxmlformats.org/presentationml/2006/main">
  <p:tag name="commondata" val="eyJoZGlkIjoiMzEwNTM5NzYwMDRjMzkwZTVkZjY2ODkwMGIxNGU0OTUifQ=="/>
</p:tagLst>
</file>

<file path=ppt/tags/tag6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7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8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9.xml><?xml version="1.0" encoding="utf-8"?>
<p:tagLst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WPS 演示</Application>
  <PresentationFormat>On-screen Show (4:3)</PresentationFormat>
  <Paragraphs>186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Aileron Bold</vt:lpstr>
      <vt:lpstr>幼圆</vt:lpstr>
      <vt:lpstr>可画悦酷黑体-简</vt:lpstr>
      <vt:lpstr>可画甜心体</vt:lpstr>
      <vt:lpstr>思源黑体 Bold</vt:lpstr>
      <vt:lpstr>黑体</vt:lpstr>
      <vt:lpstr>Arial</vt:lpstr>
      <vt:lpstr>思源黑体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打工人的</dc:title>
  <dc:creator/>
  <cp:lastModifiedBy>swimming琳</cp:lastModifiedBy>
  <cp:revision>9</cp:revision>
  <dcterms:created xsi:type="dcterms:W3CDTF">2006-08-16T00:00:00Z</dcterms:created>
  <dcterms:modified xsi:type="dcterms:W3CDTF">2024-10-06T06:35:45Z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1E57065CDC6F4BB197E83D48B82EF792_12</vt:lpwstr>
  </property>
  <property fmtid="{D5CDD505-2E9C-101B-9397-08002B2CF9AE}" pid="3" name="KSOProductBuildVer">
    <vt:lpwstr>2052-12.1.0.18276</vt:lpwstr>
  </property>
</Properties>
</file>